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6EB69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EB69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EB69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356860" cy="10136505"/>
          </a:xfrm>
          <a:custGeom>
            <a:avLst/>
            <a:gdLst/>
            <a:ahLst/>
            <a:cxnLst/>
            <a:rect l="l" t="t" r="r" b="b"/>
            <a:pathLst>
              <a:path w="5356860" h="10136505">
                <a:moveTo>
                  <a:pt x="5356860" y="0"/>
                </a:moveTo>
                <a:lnTo>
                  <a:pt x="0" y="0"/>
                </a:lnTo>
                <a:lnTo>
                  <a:pt x="0" y="10135997"/>
                </a:lnTo>
                <a:lnTo>
                  <a:pt x="5356860" y="10135997"/>
                </a:lnTo>
                <a:lnTo>
                  <a:pt x="535686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284637" y="15636"/>
            <a:ext cx="919480" cy="5394960"/>
          </a:xfrm>
          <a:custGeom>
            <a:avLst/>
            <a:gdLst/>
            <a:ahLst/>
            <a:cxnLst/>
            <a:rect l="l" t="t" r="r" b="b"/>
            <a:pathLst>
              <a:path w="919479" h="5394960">
                <a:moveTo>
                  <a:pt x="919392" y="0"/>
                </a:moveTo>
                <a:lnTo>
                  <a:pt x="492252" y="0"/>
                </a:lnTo>
                <a:lnTo>
                  <a:pt x="347542" y="479847"/>
                </a:lnTo>
                <a:lnTo>
                  <a:pt x="176412" y="1211976"/>
                </a:lnTo>
                <a:lnTo>
                  <a:pt x="60999" y="1955081"/>
                </a:lnTo>
                <a:lnTo>
                  <a:pt x="1972" y="2704830"/>
                </a:lnTo>
                <a:lnTo>
                  <a:pt x="0" y="3456889"/>
                </a:lnTo>
                <a:lnTo>
                  <a:pt x="54842" y="4200271"/>
                </a:lnTo>
                <a:lnTo>
                  <a:pt x="237708" y="5394592"/>
                </a:lnTo>
                <a:lnTo>
                  <a:pt x="221801" y="5049040"/>
                </a:lnTo>
                <a:lnTo>
                  <a:pt x="224323" y="3875874"/>
                </a:lnTo>
                <a:lnTo>
                  <a:pt x="306992" y="2775718"/>
                </a:lnTo>
                <a:lnTo>
                  <a:pt x="445715" y="1828314"/>
                </a:lnTo>
                <a:lnTo>
                  <a:pt x="640266" y="942887"/>
                </a:lnTo>
                <a:lnTo>
                  <a:pt x="886056" y="129558"/>
                </a:lnTo>
                <a:lnTo>
                  <a:pt x="919392" y="0"/>
                </a:lnTo>
                <a:close/>
              </a:path>
            </a:pathLst>
          </a:custGeom>
          <a:solidFill>
            <a:srgbClr val="A76C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703512" y="15636"/>
            <a:ext cx="2209800" cy="10271760"/>
          </a:xfrm>
          <a:custGeom>
            <a:avLst/>
            <a:gdLst/>
            <a:ahLst/>
            <a:cxnLst/>
            <a:rect l="l" t="t" r="r" b="b"/>
            <a:pathLst>
              <a:path w="2209800" h="10271760">
                <a:moveTo>
                  <a:pt x="2070100" y="0"/>
                </a:moveTo>
                <a:lnTo>
                  <a:pt x="0" y="0"/>
                </a:lnTo>
                <a:lnTo>
                  <a:pt x="0" y="10271359"/>
                </a:lnTo>
                <a:lnTo>
                  <a:pt x="1574800" y="10271359"/>
                </a:lnTo>
                <a:lnTo>
                  <a:pt x="1574800" y="2654727"/>
                </a:lnTo>
                <a:lnTo>
                  <a:pt x="1587500" y="2604636"/>
                </a:lnTo>
                <a:lnTo>
                  <a:pt x="1587500" y="2404411"/>
                </a:lnTo>
                <a:lnTo>
                  <a:pt x="1600200" y="2354396"/>
                </a:lnTo>
                <a:lnTo>
                  <a:pt x="1600200" y="2254426"/>
                </a:lnTo>
                <a:lnTo>
                  <a:pt x="1612900" y="2204473"/>
                </a:lnTo>
                <a:lnTo>
                  <a:pt x="1612900" y="2154544"/>
                </a:lnTo>
                <a:lnTo>
                  <a:pt x="1625600" y="2104638"/>
                </a:lnTo>
                <a:lnTo>
                  <a:pt x="1625600" y="2004906"/>
                </a:lnTo>
                <a:lnTo>
                  <a:pt x="1638300" y="1955081"/>
                </a:lnTo>
                <a:lnTo>
                  <a:pt x="1638300" y="1905286"/>
                </a:lnTo>
                <a:lnTo>
                  <a:pt x="1651000" y="1855522"/>
                </a:lnTo>
                <a:lnTo>
                  <a:pt x="1651000" y="1805790"/>
                </a:lnTo>
                <a:lnTo>
                  <a:pt x="1663700" y="1756091"/>
                </a:lnTo>
                <a:lnTo>
                  <a:pt x="1663700" y="1706427"/>
                </a:lnTo>
                <a:lnTo>
                  <a:pt x="1676400" y="1656799"/>
                </a:lnTo>
                <a:lnTo>
                  <a:pt x="1676400" y="1607208"/>
                </a:lnTo>
                <a:lnTo>
                  <a:pt x="1701800" y="1508144"/>
                </a:lnTo>
                <a:lnTo>
                  <a:pt x="1701800" y="1458672"/>
                </a:lnTo>
                <a:lnTo>
                  <a:pt x="1727200" y="1359858"/>
                </a:lnTo>
                <a:lnTo>
                  <a:pt x="1727200" y="1310517"/>
                </a:lnTo>
                <a:lnTo>
                  <a:pt x="1765300" y="1162778"/>
                </a:lnTo>
                <a:lnTo>
                  <a:pt x="1765300" y="1113630"/>
                </a:lnTo>
                <a:lnTo>
                  <a:pt x="1841500" y="819866"/>
                </a:lnTo>
                <a:lnTo>
                  <a:pt x="1841500" y="771104"/>
                </a:lnTo>
                <a:lnTo>
                  <a:pt x="1943100" y="383292"/>
                </a:lnTo>
                <a:lnTo>
                  <a:pt x="1968500" y="335120"/>
                </a:lnTo>
                <a:lnTo>
                  <a:pt x="2032000" y="95363"/>
                </a:lnTo>
                <a:lnTo>
                  <a:pt x="2057400" y="47642"/>
                </a:lnTo>
                <a:lnTo>
                  <a:pt x="2070100" y="0"/>
                </a:lnTo>
                <a:close/>
              </a:path>
              <a:path w="2209800" h="10271760">
                <a:moveTo>
                  <a:pt x="2082800" y="10271359"/>
                </a:moveTo>
                <a:lnTo>
                  <a:pt x="2082800" y="6924026"/>
                </a:lnTo>
                <a:lnTo>
                  <a:pt x="2070100" y="6821883"/>
                </a:lnTo>
                <a:lnTo>
                  <a:pt x="2057400" y="6785631"/>
                </a:lnTo>
                <a:lnTo>
                  <a:pt x="2057400" y="6725350"/>
                </a:lnTo>
                <a:lnTo>
                  <a:pt x="2044700" y="6691341"/>
                </a:lnTo>
                <a:lnTo>
                  <a:pt x="2044700" y="6663908"/>
                </a:lnTo>
                <a:lnTo>
                  <a:pt x="2032000" y="6625093"/>
                </a:lnTo>
                <a:lnTo>
                  <a:pt x="2032000" y="6586415"/>
                </a:lnTo>
                <a:lnTo>
                  <a:pt x="2019300" y="6547807"/>
                </a:lnTo>
                <a:lnTo>
                  <a:pt x="2019300" y="6509199"/>
                </a:lnTo>
                <a:lnTo>
                  <a:pt x="2006600" y="6490714"/>
                </a:lnTo>
                <a:lnTo>
                  <a:pt x="2006600" y="6435431"/>
                </a:lnTo>
                <a:lnTo>
                  <a:pt x="1993900" y="6396492"/>
                </a:lnTo>
                <a:lnTo>
                  <a:pt x="1993900" y="6357502"/>
                </a:lnTo>
                <a:lnTo>
                  <a:pt x="1981200" y="6318477"/>
                </a:lnTo>
                <a:lnTo>
                  <a:pt x="1981200" y="6279434"/>
                </a:lnTo>
                <a:lnTo>
                  <a:pt x="1968500" y="6261053"/>
                </a:lnTo>
                <a:lnTo>
                  <a:pt x="1968500" y="6242619"/>
                </a:lnTo>
                <a:lnTo>
                  <a:pt x="1955800" y="6205667"/>
                </a:lnTo>
                <a:lnTo>
                  <a:pt x="1955800" y="6147745"/>
                </a:lnTo>
                <a:lnTo>
                  <a:pt x="1943100" y="6128404"/>
                </a:lnTo>
                <a:lnTo>
                  <a:pt x="1943100" y="6089842"/>
                </a:lnTo>
                <a:lnTo>
                  <a:pt x="1930400" y="6051141"/>
                </a:lnTo>
                <a:lnTo>
                  <a:pt x="1930400" y="6010279"/>
                </a:lnTo>
                <a:lnTo>
                  <a:pt x="1917700" y="5989754"/>
                </a:lnTo>
                <a:lnTo>
                  <a:pt x="1917700" y="5933755"/>
                </a:lnTo>
                <a:lnTo>
                  <a:pt x="1905000" y="5907446"/>
                </a:lnTo>
                <a:lnTo>
                  <a:pt x="1905000" y="5881103"/>
                </a:lnTo>
                <a:lnTo>
                  <a:pt x="1892300" y="5854673"/>
                </a:lnTo>
                <a:lnTo>
                  <a:pt x="1892300" y="5803836"/>
                </a:lnTo>
                <a:lnTo>
                  <a:pt x="1854200" y="5651487"/>
                </a:lnTo>
                <a:lnTo>
                  <a:pt x="1854200" y="5600691"/>
                </a:lnTo>
                <a:lnTo>
                  <a:pt x="1841500" y="5549853"/>
                </a:lnTo>
                <a:lnTo>
                  <a:pt x="1828800" y="5511498"/>
                </a:lnTo>
                <a:lnTo>
                  <a:pt x="1828800" y="5473143"/>
                </a:lnTo>
                <a:lnTo>
                  <a:pt x="1816100" y="5434787"/>
                </a:lnTo>
                <a:lnTo>
                  <a:pt x="1816100" y="5394592"/>
                </a:lnTo>
                <a:lnTo>
                  <a:pt x="1803400" y="5369036"/>
                </a:lnTo>
                <a:lnTo>
                  <a:pt x="1803400" y="5317787"/>
                </a:lnTo>
                <a:lnTo>
                  <a:pt x="1790700" y="5292127"/>
                </a:lnTo>
                <a:lnTo>
                  <a:pt x="1778000" y="5238518"/>
                </a:lnTo>
                <a:lnTo>
                  <a:pt x="1778000" y="5184934"/>
                </a:lnTo>
                <a:lnTo>
                  <a:pt x="1752600" y="5077822"/>
                </a:lnTo>
                <a:lnTo>
                  <a:pt x="1752600" y="5024284"/>
                </a:lnTo>
                <a:lnTo>
                  <a:pt x="1739900" y="4970751"/>
                </a:lnTo>
                <a:lnTo>
                  <a:pt x="1727200" y="4932841"/>
                </a:lnTo>
                <a:lnTo>
                  <a:pt x="1727200" y="4894983"/>
                </a:lnTo>
                <a:lnTo>
                  <a:pt x="1714500" y="4857159"/>
                </a:lnTo>
                <a:lnTo>
                  <a:pt x="1714500" y="4788264"/>
                </a:lnTo>
                <a:lnTo>
                  <a:pt x="1701800" y="4772737"/>
                </a:lnTo>
                <a:lnTo>
                  <a:pt x="1701800" y="4716244"/>
                </a:lnTo>
                <a:lnTo>
                  <a:pt x="1689100" y="4695761"/>
                </a:lnTo>
                <a:lnTo>
                  <a:pt x="1689100" y="4615219"/>
                </a:lnTo>
                <a:lnTo>
                  <a:pt x="1676400" y="4595107"/>
                </a:lnTo>
                <a:lnTo>
                  <a:pt x="1676400" y="4551831"/>
                </a:lnTo>
                <a:lnTo>
                  <a:pt x="1663700" y="4508417"/>
                </a:lnTo>
                <a:lnTo>
                  <a:pt x="1663700" y="4464933"/>
                </a:lnTo>
                <a:lnTo>
                  <a:pt x="1651000" y="4421450"/>
                </a:lnTo>
                <a:lnTo>
                  <a:pt x="1651000" y="4329471"/>
                </a:lnTo>
                <a:lnTo>
                  <a:pt x="1638300" y="4309192"/>
                </a:lnTo>
                <a:lnTo>
                  <a:pt x="1638300" y="4248529"/>
                </a:lnTo>
                <a:lnTo>
                  <a:pt x="1625600" y="4200383"/>
                </a:lnTo>
                <a:lnTo>
                  <a:pt x="1625600" y="4103959"/>
                </a:lnTo>
                <a:lnTo>
                  <a:pt x="1612900" y="4055681"/>
                </a:lnTo>
                <a:lnTo>
                  <a:pt x="1612900" y="4007359"/>
                </a:lnTo>
                <a:lnTo>
                  <a:pt x="1600200" y="3957406"/>
                </a:lnTo>
                <a:lnTo>
                  <a:pt x="1600200" y="3857436"/>
                </a:lnTo>
                <a:lnTo>
                  <a:pt x="1587500" y="3807422"/>
                </a:lnTo>
                <a:lnTo>
                  <a:pt x="1587500" y="3607197"/>
                </a:lnTo>
                <a:lnTo>
                  <a:pt x="1574800" y="3557106"/>
                </a:lnTo>
                <a:lnTo>
                  <a:pt x="1574800" y="10271359"/>
                </a:lnTo>
                <a:lnTo>
                  <a:pt x="2082800" y="10271359"/>
                </a:lnTo>
                <a:close/>
              </a:path>
              <a:path w="2209800" h="10271760">
                <a:moveTo>
                  <a:pt x="2095500" y="10188145"/>
                </a:moveTo>
                <a:lnTo>
                  <a:pt x="2095500" y="6987247"/>
                </a:lnTo>
                <a:lnTo>
                  <a:pt x="2082800" y="6966336"/>
                </a:lnTo>
                <a:lnTo>
                  <a:pt x="2082800" y="10238442"/>
                </a:lnTo>
                <a:lnTo>
                  <a:pt x="2095500" y="10188145"/>
                </a:lnTo>
                <a:close/>
              </a:path>
              <a:path w="2209800" h="10271760">
                <a:moveTo>
                  <a:pt x="2108200" y="10087448"/>
                </a:moveTo>
                <a:lnTo>
                  <a:pt x="2108200" y="7091267"/>
                </a:lnTo>
                <a:lnTo>
                  <a:pt x="2095500" y="7049670"/>
                </a:lnTo>
                <a:lnTo>
                  <a:pt x="2095500" y="10137814"/>
                </a:lnTo>
                <a:lnTo>
                  <a:pt x="2108200" y="10087448"/>
                </a:lnTo>
                <a:close/>
              </a:path>
              <a:path w="2209800" h="10271760">
                <a:moveTo>
                  <a:pt x="2120900" y="9986620"/>
                </a:moveTo>
                <a:lnTo>
                  <a:pt x="2120900" y="7163655"/>
                </a:lnTo>
                <a:lnTo>
                  <a:pt x="2108200" y="7112092"/>
                </a:lnTo>
                <a:lnTo>
                  <a:pt x="2108200" y="10037050"/>
                </a:lnTo>
                <a:lnTo>
                  <a:pt x="2120900" y="9986620"/>
                </a:lnTo>
                <a:close/>
              </a:path>
              <a:path w="2209800" h="10271760">
                <a:moveTo>
                  <a:pt x="2133600" y="9885669"/>
                </a:moveTo>
                <a:lnTo>
                  <a:pt x="2133600" y="7285274"/>
                </a:lnTo>
                <a:lnTo>
                  <a:pt x="2120900" y="7239833"/>
                </a:lnTo>
                <a:lnTo>
                  <a:pt x="2120900" y="9936159"/>
                </a:lnTo>
                <a:lnTo>
                  <a:pt x="2133600" y="9885669"/>
                </a:lnTo>
                <a:close/>
              </a:path>
              <a:path w="2209800" h="10271760">
                <a:moveTo>
                  <a:pt x="2146300" y="9784605"/>
                </a:moveTo>
                <a:lnTo>
                  <a:pt x="2146300" y="7376350"/>
                </a:lnTo>
                <a:lnTo>
                  <a:pt x="2133600" y="7330776"/>
                </a:lnTo>
                <a:lnTo>
                  <a:pt x="2133600" y="9835151"/>
                </a:lnTo>
                <a:lnTo>
                  <a:pt x="2146300" y="9784605"/>
                </a:lnTo>
                <a:close/>
              </a:path>
              <a:path w="2209800" h="10271760">
                <a:moveTo>
                  <a:pt x="2159000" y="9683436"/>
                </a:moveTo>
                <a:lnTo>
                  <a:pt x="2159000" y="7518885"/>
                </a:lnTo>
                <a:lnTo>
                  <a:pt x="2146300" y="7470431"/>
                </a:lnTo>
                <a:lnTo>
                  <a:pt x="2146300" y="9734033"/>
                </a:lnTo>
                <a:lnTo>
                  <a:pt x="2159000" y="9683436"/>
                </a:lnTo>
                <a:close/>
              </a:path>
              <a:path w="2209800" h="10271760">
                <a:moveTo>
                  <a:pt x="2171700" y="9531505"/>
                </a:moveTo>
                <a:lnTo>
                  <a:pt x="2171700" y="7615871"/>
                </a:lnTo>
                <a:lnTo>
                  <a:pt x="2159000" y="7567366"/>
                </a:lnTo>
                <a:lnTo>
                  <a:pt x="2159000" y="9582171"/>
                </a:lnTo>
                <a:lnTo>
                  <a:pt x="2171700" y="9531505"/>
                </a:lnTo>
                <a:close/>
              </a:path>
              <a:path w="2209800" h="10271760">
                <a:moveTo>
                  <a:pt x="2184400" y="9379387"/>
                </a:moveTo>
                <a:lnTo>
                  <a:pt x="2184400" y="7810124"/>
                </a:lnTo>
                <a:lnTo>
                  <a:pt x="2171700" y="7761528"/>
                </a:lnTo>
                <a:lnTo>
                  <a:pt x="2171700" y="9430112"/>
                </a:lnTo>
                <a:lnTo>
                  <a:pt x="2184400" y="9379387"/>
                </a:lnTo>
                <a:close/>
              </a:path>
              <a:path w="2209800" h="10271760">
                <a:moveTo>
                  <a:pt x="2197100" y="9227112"/>
                </a:moveTo>
                <a:lnTo>
                  <a:pt x="2197100" y="7956035"/>
                </a:lnTo>
                <a:lnTo>
                  <a:pt x="2184400" y="7907379"/>
                </a:lnTo>
                <a:lnTo>
                  <a:pt x="2184400" y="9277886"/>
                </a:lnTo>
                <a:lnTo>
                  <a:pt x="2197100" y="9227112"/>
                </a:lnTo>
                <a:close/>
              </a:path>
              <a:path w="2209800" h="10271760">
                <a:moveTo>
                  <a:pt x="2209800" y="8922212"/>
                </a:moveTo>
                <a:lnTo>
                  <a:pt x="2209800" y="8260980"/>
                </a:lnTo>
                <a:lnTo>
                  <a:pt x="2197100" y="8210132"/>
                </a:lnTo>
                <a:lnTo>
                  <a:pt x="2197100" y="8973054"/>
                </a:lnTo>
                <a:lnTo>
                  <a:pt x="2209800" y="8922212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507041" y="145195"/>
            <a:ext cx="800735" cy="10142220"/>
          </a:xfrm>
          <a:custGeom>
            <a:avLst/>
            <a:gdLst/>
            <a:ahLst/>
            <a:cxnLst/>
            <a:rect l="l" t="t" r="r" b="b"/>
            <a:pathLst>
              <a:path w="800735" h="10142220">
                <a:moveTo>
                  <a:pt x="800689" y="6614010"/>
                </a:moveTo>
                <a:lnTo>
                  <a:pt x="734169" y="5183724"/>
                </a:lnTo>
                <a:lnTo>
                  <a:pt x="565601" y="4532334"/>
                </a:lnTo>
                <a:lnTo>
                  <a:pt x="439128" y="3824966"/>
                </a:lnTo>
                <a:lnTo>
                  <a:pt x="365359" y="3111952"/>
                </a:lnTo>
                <a:lnTo>
                  <a:pt x="346416" y="2446923"/>
                </a:lnTo>
                <a:lnTo>
                  <a:pt x="376639" y="1796071"/>
                </a:lnTo>
                <a:lnTo>
                  <a:pt x="502438" y="793627"/>
                </a:lnTo>
                <a:lnTo>
                  <a:pt x="639929" y="98119"/>
                </a:lnTo>
                <a:lnTo>
                  <a:pt x="663651" y="0"/>
                </a:lnTo>
                <a:lnTo>
                  <a:pt x="424735" y="787036"/>
                </a:lnTo>
                <a:lnTo>
                  <a:pt x="234044" y="1641844"/>
                </a:lnTo>
                <a:lnTo>
                  <a:pt x="81102" y="2678204"/>
                </a:lnTo>
                <a:lnTo>
                  <a:pt x="0" y="3797529"/>
                </a:lnTo>
                <a:lnTo>
                  <a:pt x="1197" y="4969091"/>
                </a:lnTo>
                <a:lnTo>
                  <a:pt x="15578" y="5266873"/>
                </a:lnTo>
                <a:lnTo>
                  <a:pt x="322232" y="7064887"/>
                </a:lnTo>
                <a:lnTo>
                  <a:pt x="395004" y="7846162"/>
                </a:lnTo>
                <a:lnTo>
                  <a:pt x="410500" y="8654051"/>
                </a:lnTo>
                <a:lnTo>
                  <a:pt x="366052" y="9460863"/>
                </a:lnTo>
                <a:lnTo>
                  <a:pt x="281551" y="10141801"/>
                </a:lnTo>
                <a:lnTo>
                  <a:pt x="356683" y="10141801"/>
                </a:lnTo>
                <a:lnTo>
                  <a:pt x="540334" y="9445483"/>
                </a:lnTo>
                <a:lnTo>
                  <a:pt x="677126" y="8698139"/>
                </a:lnTo>
                <a:lnTo>
                  <a:pt x="771559" y="7787229"/>
                </a:lnTo>
                <a:lnTo>
                  <a:pt x="800689" y="6614010"/>
                </a:lnTo>
                <a:close/>
              </a:path>
            </a:pathLst>
          </a:custGeom>
          <a:solidFill>
            <a:srgbClr val="52B7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863754" y="5329103"/>
            <a:ext cx="1087120" cy="4958080"/>
          </a:xfrm>
          <a:custGeom>
            <a:avLst/>
            <a:gdLst/>
            <a:ahLst/>
            <a:cxnLst/>
            <a:rect l="l" t="t" r="r" b="b"/>
            <a:pathLst>
              <a:path w="1087120" h="4958080">
                <a:moveTo>
                  <a:pt x="1086840" y="4172735"/>
                </a:moveTo>
                <a:lnTo>
                  <a:pt x="1084930" y="3416851"/>
                </a:lnTo>
                <a:lnTo>
                  <a:pt x="1027009" y="2663329"/>
                </a:lnTo>
                <a:lnTo>
                  <a:pt x="920906" y="1966519"/>
                </a:lnTo>
                <a:lnTo>
                  <a:pt x="731284" y="1182676"/>
                </a:lnTo>
                <a:lnTo>
                  <a:pt x="377457" y="0"/>
                </a:lnTo>
                <a:lnTo>
                  <a:pt x="444522" y="1481265"/>
                </a:lnTo>
                <a:lnTo>
                  <a:pt x="418098" y="2552469"/>
                </a:lnTo>
                <a:lnTo>
                  <a:pt x="334458" y="3414106"/>
                </a:lnTo>
                <a:lnTo>
                  <a:pt x="205149" y="4162638"/>
                </a:lnTo>
                <a:lnTo>
                  <a:pt x="32271" y="4850395"/>
                </a:lnTo>
                <a:lnTo>
                  <a:pt x="0" y="4957892"/>
                </a:lnTo>
                <a:lnTo>
                  <a:pt x="1030943" y="4957892"/>
                </a:lnTo>
                <a:lnTo>
                  <a:pt x="1086840" y="4172735"/>
                </a:lnTo>
                <a:close/>
              </a:path>
            </a:pathLst>
          </a:custGeom>
          <a:solidFill>
            <a:srgbClr val="6BC5E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6EB69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356860" cy="10136505"/>
          </a:xfrm>
          <a:custGeom>
            <a:avLst/>
            <a:gdLst/>
            <a:ahLst/>
            <a:cxnLst/>
            <a:rect l="l" t="t" r="r" b="b"/>
            <a:pathLst>
              <a:path w="5356860" h="10136505">
                <a:moveTo>
                  <a:pt x="5356860" y="0"/>
                </a:moveTo>
                <a:lnTo>
                  <a:pt x="0" y="0"/>
                </a:lnTo>
                <a:lnTo>
                  <a:pt x="0" y="10135997"/>
                </a:lnTo>
                <a:lnTo>
                  <a:pt x="5356860" y="10135997"/>
                </a:lnTo>
                <a:lnTo>
                  <a:pt x="535686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247171" y="15636"/>
            <a:ext cx="919480" cy="5394960"/>
          </a:xfrm>
          <a:custGeom>
            <a:avLst/>
            <a:gdLst/>
            <a:ahLst/>
            <a:cxnLst/>
            <a:rect l="l" t="t" r="r" b="b"/>
            <a:pathLst>
              <a:path w="919479" h="5394960">
                <a:moveTo>
                  <a:pt x="919392" y="0"/>
                </a:moveTo>
                <a:lnTo>
                  <a:pt x="492252" y="0"/>
                </a:lnTo>
                <a:lnTo>
                  <a:pt x="347542" y="479847"/>
                </a:lnTo>
                <a:lnTo>
                  <a:pt x="176412" y="1211976"/>
                </a:lnTo>
                <a:lnTo>
                  <a:pt x="60999" y="1955081"/>
                </a:lnTo>
                <a:lnTo>
                  <a:pt x="1972" y="2704830"/>
                </a:lnTo>
                <a:lnTo>
                  <a:pt x="0" y="3456889"/>
                </a:lnTo>
                <a:lnTo>
                  <a:pt x="54842" y="4200271"/>
                </a:lnTo>
                <a:lnTo>
                  <a:pt x="237708" y="5394592"/>
                </a:lnTo>
                <a:lnTo>
                  <a:pt x="221801" y="5049040"/>
                </a:lnTo>
                <a:lnTo>
                  <a:pt x="224323" y="3875874"/>
                </a:lnTo>
                <a:lnTo>
                  <a:pt x="306992" y="2775718"/>
                </a:lnTo>
                <a:lnTo>
                  <a:pt x="445715" y="1828314"/>
                </a:lnTo>
                <a:lnTo>
                  <a:pt x="640266" y="942887"/>
                </a:lnTo>
                <a:lnTo>
                  <a:pt x="886056" y="129558"/>
                </a:lnTo>
                <a:lnTo>
                  <a:pt x="919392" y="0"/>
                </a:lnTo>
                <a:close/>
              </a:path>
            </a:pathLst>
          </a:custGeom>
          <a:solidFill>
            <a:srgbClr val="A76C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666047" y="15636"/>
            <a:ext cx="2209800" cy="10271760"/>
          </a:xfrm>
          <a:custGeom>
            <a:avLst/>
            <a:gdLst/>
            <a:ahLst/>
            <a:cxnLst/>
            <a:rect l="l" t="t" r="r" b="b"/>
            <a:pathLst>
              <a:path w="2209800" h="10271760">
                <a:moveTo>
                  <a:pt x="2070100" y="0"/>
                </a:moveTo>
                <a:lnTo>
                  <a:pt x="0" y="0"/>
                </a:lnTo>
                <a:lnTo>
                  <a:pt x="0" y="10271359"/>
                </a:lnTo>
                <a:lnTo>
                  <a:pt x="1574800" y="10271359"/>
                </a:lnTo>
                <a:lnTo>
                  <a:pt x="1574800" y="2654727"/>
                </a:lnTo>
                <a:lnTo>
                  <a:pt x="1587500" y="2604636"/>
                </a:lnTo>
                <a:lnTo>
                  <a:pt x="1587500" y="2404411"/>
                </a:lnTo>
                <a:lnTo>
                  <a:pt x="1600200" y="2354396"/>
                </a:lnTo>
                <a:lnTo>
                  <a:pt x="1600200" y="2254426"/>
                </a:lnTo>
                <a:lnTo>
                  <a:pt x="1612900" y="2204473"/>
                </a:lnTo>
                <a:lnTo>
                  <a:pt x="1612900" y="2154544"/>
                </a:lnTo>
                <a:lnTo>
                  <a:pt x="1625600" y="2104638"/>
                </a:lnTo>
                <a:lnTo>
                  <a:pt x="1625600" y="2004906"/>
                </a:lnTo>
                <a:lnTo>
                  <a:pt x="1638300" y="1955081"/>
                </a:lnTo>
                <a:lnTo>
                  <a:pt x="1638300" y="1905286"/>
                </a:lnTo>
                <a:lnTo>
                  <a:pt x="1651000" y="1855522"/>
                </a:lnTo>
                <a:lnTo>
                  <a:pt x="1651000" y="1805790"/>
                </a:lnTo>
                <a:lnTo>
                  <a:pt x="1663700" y="1756091"/>
                </a:lnTo>
                <a:lnTo>
                  <a:pt x="1663700" y="1706427"/>
                </a:lnTo>
                <a:lnTo>
                  <a:pt x="1676400" y="1656799"/>
                </a:lnTo>
                <a:lnTo>
                  <a:pt x="1676400" y="1607208"/>
                </a:lnTo>
                <a:lnTo>
                  <a:pt x="1701800" y="1508144"/>
                </a:lnTo>
                <a:lnTo>
                  <a:pt x="1701800" y="1458672"/>
                </a:lnTo>
                <a:lnTo>
                  <a:pt x="1727200" y="1359858"/>
                </a:lnTo>
                <a:lnTo>
                  <a:pt x="1727200" y="1310517"/>
                </a:lnTo>
                <a:lnTo>
                  <a:pt x="1765300" y="1162778"/>
                </a:lnTo>
                <a:lnTo>
                  <a:pt x="1765300" y="1113630"/>
                </a:lnTo>
                <a:lnTo>
                  <a:pt x="1841500" y="819866"/>
                </a:lnTo>
                <a:lnTo>
                  <a:pt x="1841500" y="771104"/>
                </a:lnTo>
                <a:lnTo>
                  <a:pt x="1943100" y="383292"/>
                </a:lnTo>
                <a:lnTo>
                  <a:pt x="1968500" y="335120"/>
                </a:lnTo>
                <a:lnTo>
                  <a:pt x="2032000" y="95363"/>
                </a:lnTo>
                <a:lnTo>
                  <a:pt x="2057400" y="47642"/>
                </a:lnTo>
                <a:lnTo>
                  <a:pt x="2070100" y="0"/>
                </a:lnTo>
                <a:close/>
              </a:path>
              <a:path w="2209800" h="10271760">
                <a:moveTo>
                  <a:pt x="2082800" y="10271359"/>
                </a:moveTo>
                <a:lnTo>
                  <a:pt x="2082800" y="6924026"/>
                </a:lnTo>
                <a:lnTo>
                  <a:pt x="2070100" y="6821883"/>
                </a:lnTo>
                <a:lnTo>
                  <a:pt x="2057400" y="6785631"/>
                </a:lnTo>
                <a:lnTo>
                  <a:pt x="2057400" y="6725350"/>
                </a:lnTo>
                <a:lnTo>
                  <a:pt x="2044700" y="6691341"/>
                </a:lnTo>
                <a:lnTo>
                  <a:pt x="2044700" y="6663908"/>
                </a:lnTo>
                <a:lnTo>
                  <a:pt x="2032000" y="6625093"/>
                </a:lnTo>
                <a:lnTo>
                  <a:pt x="2032000" y="6586415"/>
                </a:lnTo>
                <a:lnTo>
                  <a:pt x="2019300" y="6547807"/>
                </a:lnTo>
                <a:lnTo>
                  <a:pt x="2019300" y="6509199"/>
                </a:lnTo>
                <a:lnTo>
                  <a:pt x="2006600" y="6490714"/>
                </a:lnTo>
                <a:lnTo>
                  <a:pt x="2006600" y="6435431"/>
                </a:lnTo>
                <a:lnTo>
                  <a:pt x="1993900" y="6396492"/>
                </a:lnTo>
                <a:lnTo>
                  <a:pt x="1993900" y="6357502"/>
                </a:lnTo>
                <a:lnTo>
                  <a:pt x="1981200" y="6318477"/>
                </a:lnTo>
                <a:lnTo>
                  <a:pt x="1981200" y="6279434"/>
                </a:lnTo>
                <a:lnTo>
                  <a:pt x="1968500" y="6261053"/>
                </a:lnTo>
                <a:lnTo>
                  <a:pt x="1968500" y="6242619"/>
                </a:lnTo>
                <a:lnTo>
                  <a:pt x="1955800" y="6205667"/>
                </a:lnTo>
                <a:lnTo>
                  <a:pt x="1955800" y="6147745"/>
                </a:lnTo>
                <a:lnTo>
                  <a:pt x="1943100" y="6128404"/>
                </a:lnTo>
                <a:lnTo>
                  <a:pt x="1943100" y="6089842"/>
                </a:lnTo>
                <a:lnTo>
                  <a:pt x="1930400" y="6051141"/>
                </a:lnTo>
                <a:lnTo>
                  <a:pt x="1930400" y="6010279"/>
                </a:lnTo>
                <a:lnTo>
                  <a:pt x="1917700" y="5989754"/>
                </a:lnTo>
                <a:lnTo>
                  <a:pt x="1917700" y="5933755"/>
                </a:lnTo>
                <a:lnTo>
                  <a:pt x="1905000" y="5907446"/>
                </a:lnTo>
                <a:lnTo>
                  <a:pt x="1905000" y="5881103"/>
                </a:lnTo>
                <a:lnTo>
                  <a:pt x="1892300" y="5854673"/>
                </a:lnTo>
                <a:lnTo>
                  <a:pt x="1892300" y="5803836"/>
                </a:lnTo>
                <a:lnTo>
                  <a:pt x="1854200" y="5651487"/>
                </a:lnTo>
                <a:lnTo>
                  <a:pt x="1854200" y="5600691"/>
                </a:lnTo>
                <a:lnTo>
                  <a:pt x="1841500" y="5549853"/>
                </a:lnTo>
                <a:lnTo>
                  <a:pt x="1828800" y="5511498"/>
                </a:lnTo>
                <a:lnTo>
                  <a:pt x="1828800" y="5473143"/>
                </a:lnTo>
                <a:lnTo>
                  <a:pt x="1816100" y="5434787"/>
                </a:lnTo>
                <a:lnTo>
                  <a:pt x="1816100" y="5394592"/>
                </a:lnTo>
                <a:lnTo>
                  <a:pt x="1803400" y="5369036"/>
                </a:lnTo>
                <a:lnTo>
                  <a:pt x="1803400" y="5317787"/>
                </a:lnTo>
                <a:lnTo>
                  <a:pt x="1790700" y="5292127"/>
                </a:lnTo>
                <a:lnTo>
                  <a:pt x="1778000" y="5238518"/>
                </a:lnTo>
                <a:lnTo>
                  <a:pt x="1778000" y="5184934"/>
                </a:lnTo>
                <a:lnTo>
                  <a:pt x="1752600" y="5077822"/>
                </a:lnTo>
                <a:lnTo>
                  <a:pt x="1752600" y="5024284"/>
                </a:lnTo>
                <a:lnTo>
                  <a:pt x="1739900" y="4970751"/>
                </a:lnTo>
                <a:lnTo>
                  <a:pt x="1727200" y="4932841"/>
                </a:lnTo>
                <a:lnTo>
                  <a:pt x="1727200" y="4894983"/>
                </a:lnTo>
                <a:lnTo>
                  <a:pt x="1714500" y="4857159"/>
                </a:lnTo>
                <a:lnTo>
                  <a:pt x="1714500" y="4788264"/>
                </a:lnTo>
                <a:lnTo>
                  <a:pt x="1701800" y="4772737"/>
                </a:lnTo>
                <a:lnTo>
                  <a:pt x="1701800" y="4716244"/>
                </a:lnTo>
                <a:lnTo>
                  <a:pt x="1689100" y="4695761"/>
                </a:lnTo>
                <a:lnTo>
                  <a:pt x="1689100" y="4615219"/>
                </a:lnTo>
                <a:lnTo>
                  <a:pt x="1676400" y="4595107"/>
                </a:lnTo>
                <a:lnTo>
                  <a:pt x="1676400" y="4551831"/>
                </a:lnTo>
                <a:lnTo>
                  <a:pt x="1663700" y="4508417"/>
                </a:lnTo>
                <a:lnTo>
                  <a:pt x="1663700" y="4464933"/>
                </a:lnTo>
                <a:lnTo>
                  <a:pt x="1651000" y="4421450"/>
                </a:lnTo>
                <a:lnTo>
                  <a:pt x="1651000" y="4329471"/>
                </a:lnTo>
                <a:lnTo>
                  <a:pt x="1638300" y="4309192"/>
                </a:lnTo>
                <a:lnTo>
                  <a:pt x="1638300" y="4248529"/>
                </a:lnTo>
                <a:lnTo>
                  <a:pt x="1625600" y="4200383"/>
                </a:lnTo>
                <a:lnTo>
                  <a:pt x="1625600" y="4103959"/>
                </a:lnTo>
                <a:lnTo>
                  <a:pt x="1612900" y="4055681"/>
                </a:lnTo>
                <a:lnTo>
                  <a:pt x="1612900" y="4007359"/>
                </a:lnTo>
                <a:lnTo>
                  <a:pt x="1600200" y="3957406"/>
                </a:lnTo>
                <a:lnTo>
                  <a:pt x="1600200" y="3857436"/>
                </a:lnTo>
                <a:lnTo>
                  <a:pt x="1587500" y="3807422"/>
                </a:lnTo>
                <a:lnTo>
                  <a:pt x="1587500" y="3607197"/>
                </a:lnTo>
                <a:lnTo>
                  <a:pt x="1574800" y="3557106"/>
                </a:lnTo>
                <a:lnTo>
                  <a:pt x="1574800" y="10271359"/>
                </a:lnTo>
                <a:lnTo>
                  <a:pt x="2082800" y="10271359"/>
                </a:lnTo>
                <a:close/>
              </a:path>
              <a:path w="2209800" h="10271760">
                <a:moveTo>
                  <a:pt x="2095500" y="10188145"/>
                </a:moveTo>
                <a:lnTo>
                  <a:pt x="2095500" y="6987247"/>
                </a:lnTo>
                <a:lnTo>
                  <a:pt x="2082800" y="6966336"/>
                </a:lnTo>
                <a:lnTo>
                  <a:pt x="2082800" y="10238442"/>
                </a:lnTo>
                <a:lnTo>
                  <a:pt x="2095500" y="10188145"/>
                </a:lnTo>
                <a:close/>
              </a:path>
              <a:path w="2209800" h="10271760">
                <a:moveTo>
                  <a:pt x="2108200" y="10087448"/>
                </a:moveTo>
                <a:lnTo>
                  <a:pt x="2108200" y="7091267"/>
                </a:lnTo>
                <a:lnTo>
                  <a:pt x="2095500" y="7049670"/>
                </a:lnTo>
                <a:lnTo>
                  <a:pt x="2095500" y="10137814"/>
                </a:lnTo>
                <a:lnTo>
                  <a:pt x="2108200" y="10087448"/>
                </a:lnTo>
                <a:close/>
              </a:path>
              <a:path w="2209800" h="10271760">
                <a:moveTo>
                  <a:pt x="2120900" y="9986620"/>
                </a:moveTo>
                <a:lnTo>
                  <a:pt x="2120900" y="7163655"/>
                </a:lnTo>
                <a:lnTo>
                  <a:pt x="2108200" y="7112092"/>
                </a:lnTo>
                <a:lnTo>
                  <a:pt x="2108200" y="10037050"/>
                </a:lnTo>
                <a:lnTo>
                  <a:pt x="2120900" y="9986620"/>
                </a:lnTo>
                <a:close/>
              </a:path>
              <a:path w="2209800" h="10271760">
                <a:moveTo>
                  <a:pt x="2133600" y="9885669"/>
                </a:moveTo>
                <a:lnTo>
                  <a:pt x="2133600" y="7285274"/>
                </a:lnTo>
                <a:lnTo>
                  <a:pt x="2120900" y="7239833"/>
                </a:lnTo>
                <a:lnTo>
                  <a:pt x="2120900" y="9936159"/>
                </a:lnTo>
                <a:lnTo>
                  <a:pt x="2133600" y="9885669"/>
                </a:lnTo>
                <a:close/>
              </a:path>
              <a:path w="2209800" h="10271760">
                <a:moveTo>
                  <a:pt x="2146300" y="9784605"/>
                </a:moveTo>
                <a:lnTo>
                  <a:pt x="2146300" y="7376350"/>
                </a:lnTo>
                <a:lnTo>
                  <a:pt x="2133600" y="7330776"/>
                </a:lnTo>
                <a:lnTo>
                  <a:pt x="2133600" y="9835151"/>
                </a:lnTo>
                <a:lnTo>
                  <a:pt x="2146300" y="9784605"/>
                </a:lnTo>
                <a:close/>
              </a:path>
              <a:path w="2209800" h="10271760">
                <a:moveTo>
                  <a:pt x="2159000" y="9683436"/>
                </a:moveTo>
                <a:lnTo>
                  <a:pt x="2159000" y="7518885"/>
                </a:lnTo>
                <a:lnTo>
                  <a:pt x="2146300" y="7470431"/>
                </a:lnTo>
                <a:lnTo>
                  <a:pt x="2146300" y="9734033"/>
                </a:lnTo>
                <a:lnTo>
                  <a:pt x="2159000" y="9683436"/>
                </a:lnTo>
                <a:close/>
              </a:path>
              <a:path w="2209800" h="10271760">
                <a:moveTo>
                  <a:pt x="2171700" y="9531505"/>
                </a:moveTo>
                <a:lnTo>
                  <a:pt x="2171700" y="7615871"/>
                </a:lnTo>
                <a:lnTo>
                  <a:pt x="2159000" y="7567366"/>
                </a:lnTo>
                <a:lnTo>
                  <a:pt x="2159000" y="9582171"/>
                </a:lnTo>
                <a:lnTo>
                  <a:pt x="2171700" y="9531505"/>
                </a:lnTo>
                <a:close/>
              </a:path>
              <a:path w="2209800" h="10271760">
                <a:moveTo>
                  <a:pt x="2184400" y="9379387"/>
                </a:moveTo>
                <a:lnTo>
                  <a:pt x="2184400" y="7810124"/>
                </a:lnTo>
                <a:lnTo>
                  <a:pt x="2171700" y="7761528"/>
                </a:lnTo>
                <a:lnTo>
                  <a:pt x="2171700" y="9430112"/>
                </a:lnTo>
                <a:lnTo>
                  <a:pt x="2184400" y="9379387"/>
                </a:lnTo>
                <a:close/>
              </a:path>
              <a:path w="2209800" h="10271760">
                <a:moveTo>
                  <a:pt x="2197100" y="9227112"/>
                </a:moveTo>
                <a:lnTo>
                  <a:pt x="2197100" y="7956035"/>
                </a:lnTo>
                <a:lnTo>
                  <a:pt x="2184400" y="7907379"/>
                </a:lnTo>
                <a:lnTo>
                  <a:pt x="2184400" y="9277886"/>
                </a:lnTo>
                <a:lnTo>
                  <a:pt x="2197100" y="9227112"/>
                </a:lnTo>
                <a:close/>
              </a:path>
              <a:path w="2209800" h="10271760">
                <a:moveTo>
                  <a:pt x="2209800" y="8922212"/>
                </a:moveTo>
                <a:lnTo>
                  <a:pt x="2209800" y="8260980"/>
                </a:lnTo>
                <a:lnTo>
                  <a:pt x="2197100" y="8210132"/>
                </a:lnTo>
                <a:lnTo>
                  <a:pt x="2197100" y="8973054"/>
                </a:lnTo>
                <a:lnTo>
                  <a:pt x="2209800" y="8922212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469576" y="145195"/>
            <a:ext cx="800735" cy="10142220"/>
          </a:xfrm>
          <a:custGeom>
            <a:avLst/>
            <a:gdLst/>
            <a:ahLst/>
            <a:cxnLst/>
            <a:rect l="l" t="t" r="r" b="b"/>
            <a:pathLst>
              <a:path w="800735" h="10142220">
                <a:moveTo>
                  <a:pt x="800689" y="6614010"/>
                </a:moveTo>
                <a:lnTo>
                  <a:pt x="734169" y="5183724"/>
                </a:lnTo>
                <a:lnTo>
                  <a:pt x="565601" y="4532334"/>
                </a:lnTo>
                <a:lnTo>
                  <a:pt x="439128" y="3824966"/>
                </a:lnTo>
                <a:lnTo>
                  <a:pt x="365359" y="3111952"/>
                </a:lnTo>
                <a:lnTo>
                  <a:pt x="346416" y="2446923"/>
                </a:lnTo>
                <a:lnTo>
                  <a:pt x="376639" y="1796071"/>
                </a:lnTo>
                <a:lnTo>
                  <a:pt x="502438" y="793627"/>
                </a:lnTo>
                <a:lnTo>
                  <a:pt x="639929" y="98119"/>
                </a:lnTo>
                <a:lnTo>
                  <a:pt x="663651" y="0"/>
                </a:lnTo>
                <a:lnTo>
                  <a:pt x="424735" y="787036"/>
                </a:lnTo>
                <a:lnTo>
                  <a:pt x="234044" y="1641844"/>
                </a:lnTo>
                <a:lnTo>
                  <a:pt x="81102" y="2678204"/>
                </a:lnTo>
                <a:lnTo>
                  <a:pt x="0" y="3797529"/>
                </a:lnTo>
                <a:lnTo>
                  <a:pt x="1197" y="4969091"/>
                </a:lnTo>
                <a:lnTo>
                  <a:pt x="15578" y="5266873"/>
                </a:lnTo>
                <a:lnTo>
                  <a:pt x="322232" y="7064887"/>
                </a:lnTo>
                <a:lnTo>
                  <a:pt x="395004" y="7846162"/>
                </a:lnTo>
                <a:lnTo>
                  <a:pt x="410500" y="8654051"/>
                </a:lnTo>
                <a:lnTo>
                  <a:pt x="366052" y="9460863"/>
                </a:lnTo>
                <a:lnTo>
                  <a:pt x="281551" y="10141801"/>
                </a:lnTo>
                <a:lnTo>
                  <a:pt x="356683" y="10141801"/>
                </a:lnTo>
                <a:lnTo>
                  <a:pt x="540334" y="9445483"/>
                </a:lnTo>
                <a:lnTo>
                  <a:pt x="677126" y="8698139"/>
                </a:lnTo>
                <a:lnTo>
                  <a:pt x="771559" y="7787229"/>
                </a:lnTo>
                <a:lnTo>
                  <a:pt x="800689" y="6614010"/>
                </a:lnTo>
                <a:close/>
              </a:path>
            </a:pathLst>
          </a:custGeom>
          <a:solidFill>
            <a:srgbClr val="52B7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826288" y="5329103"/>
            <a:ext cx="1087120" cy="4958080"/>
          </a:xfrm>
          <a:custGeom>
            <a:avLst/>
            <a:gdLst/>
            <a:ahLst/>
            <a:cxnLst/>
            <a:rect l="l" t="t" r="r" b="b"/>
            <a:pathLst>
              <a:path w="1087120" h="4958080">
                <a:moveTo>
                  <a:pt x="1086840" y="4172735"/>
                </a:moveTo>
                <a:lnTo>
                  <a:pt x="1084930" y="3416851"/>
                </a:lnTo>
                <a:lnTo>
                  <a:pt x="1027009" y="2663329"/>
                </a:lnTo>
                <a:lnTo>
                  <a:pt x="920906" y="1966519"/>
                </a:lnTo>
                <a:lnTo>
                  <a:pt x="731284" y="1182676"/>
                </a:lnTo>
                <a:lnTo>
                  <a:pt x="377457" y="0"/>
                </a:lnTo>
                <a:lnTo>
                  <a:pt x="444522" y="1481265"/>
                </a:lnTo>
                <a:lnTo>
                  <a:pt x="418098" y="2552469"/>
                </a:lnTo>
                <a:lnTo>
                  <a:pt x="334458" y="3414106"/>
                </a:lnTo>
                <a:lnTo>
                  <a:pt x="205149" y="4162638"/>
                </a:lnTo>
                <a:lnTo>
                  <a:pt x="32271" y="4850395"/>
                </a:lnTo>
                <a:lnTo>
                  <a:pt x="0" y="4957892"/>
                </a:lnTo>
                <a:lnTo>
                  <a:pt x="1030943" y="4957892"/>
                </a:lnTo>
                <a:lnTo>
                  <a:pt x="1086840" y="4172735"/>
                </a:lnTo>
                <a:close/>
              </a:path>
            </a:pathLst>
          </a:custGeom>
          <a:solidFill>
            <a:srgbClr val="6BC5E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5356860" cy="10136505"/>
          </a:xfrm>
          <a:custGeom>
            <a:avLst/>
            <a:gdLst/>
            <a:ahLst/>
            <a:cxnLst/>
            <a:rect l="l" t="t" r="r" b="b"/>
            <a:pathLst>
              <a:path w="5356860" h="10136505">
                <a:moveTo>
                  <a:pt x="5356860" y="0"/>
                </a:moveTo>
                <a:lnTo>
                  <a:pt x="0" y="0"/>
                </a:lnTo>
                <a:lnTo>
                  <a:pt x="0" y="10135997"/>
                </a:lnTo>
                <a:lnTo>
                  <a:pt x="5356860" y="10135997"/>
                </a:lnTo>
                <a:lnTo>
                  <a:pt x="535686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21371" y="2633599"/>
            <a:ext cx="694944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6EB69F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76670" cy="10287000"/>
          </a:xfrm>
          <a:custGeom>
            <a:avLst/>
            <a:gdLst/>
            <a:ahLst/>
            <a:cxnLst/>
            <a:rect l="l" t="t" r="r" b="b"/>
            <a:pathLst>
              <a:path w="6376670" h="10287000">
                <a:moveTo>
                  <a:pt x="6376289" y="0"/>
                </a:moveTo>
                <a:lnTo>
                  <a:pt x="0" y="0"/>
                </a:lnTo>
                <a:lnTo>
                  <a:pt x="0" y="10287000"/>
                </a:lnTo>
                <a:lnTo>
                  <a:pt x="6376289" y="10287000"/>
                </a:lnTo>
                <a:lnTo>
                  <a:pt x="637628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8076310" y="2285745"/>
            <a:ext cx="10212070" cy="2898140"/>
            <a:chOff x="8076310" y="2285745"/>
            <a:chExt cx="10212070" cy="2898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74497" y="2285745"/>
              <a:ext cx="5413502" cy="14739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6310" y="3709415"/>
              <a:ext cx="10211689" cy="147396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349615" y="6422767"/>
            <a:ext cx="9537065" cy="1403350"/>
          </a:xfrm>
          <a:prstGeom prst="rect">
            <a:avLst/>
          </a:prstGeom>
        </p:spPr>
        <p:txBody>
          <a:bodyPr wrap="square" lIns="0" tIns="1676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320"/>
              </a:spcBef>
            </a:pPr>
            <a:r>
              <a:rPr dirty="0" sz="4000" spc="85" b="1">
                <a:solidFill>
                  <a:srgbClr val="6EB69F"/>
                </a:solidFill>
                <a:latin typeface="Tahoma"/>
                <a:cs typeface="Tahoma"/>
              </a:rPr>
              <a:t>Preparation</a:t>
            </a:r>
            <a:r>
              <a:rPr dirty="0" sz="4000" spc="9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4000" spc="75" b="1">
                <a:solidFill>
                  <a:srgbClr val="6EB69F"/>
                </a:solidFill>
                <a:latin typeface="Tahoma"/>
                <a:cs typeface="Tahoma"/>
              </a:rPr>
              <a:t>Teacher</a:t>
            </a:r>
            <a:r>
              <a:rPr dirty="0" sz="4000" spc="1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4000" spc="65" b="1">
                <a:solidFill>
                  <a:srgbClr val="6EB69F"/>
                </a:solidFill>
                <a:latin typeface="Tahoma"/>
                <a:cs typeface="Tahoma"/>
              </a:rPr>
              <a:t>Training</a:t>
            </a:r>
            <a:r>
              <a:rPr dirty="0" sz="4000" spc="1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4000" spc="-75" b="1">
                <a:solidFill>
                  <a:srgbClr val="6EB69F"/>
                </a:solidFill>
                <a:latin typeface="Tahoma"/>
                <a:cs typeface="Tahoma"/>
              </a:rPr>
              <a:t>KO/IR</a:t>
            </a:r>
            <a:endParaRPr sz="4000">
              <a:latin typeface="Tahoma"/>
              <a:cs typeface="Tahoma"/>
            </a:endParaRPr>
          </a:p>
          <a:p>
            <a:pPr marL="5559425">
              <a:lnSpc>
                <a:spcPct val="100000"/>
              </a:lnSpc>
              <a:spcBef>
                <a:spcPts val="985"/>
              </a:spcBef>
            </a:pPr>
            <a:r>
              <a:rPr dirty="0" sz="3200" spc="275">
                <a:solidFill>
                  <a:srgbClr val="6BC5ED"/>
                </a:solidFill>
                <a:latin typeface="Tahoma"/>
                <a:cs typeface="Tahoma"/>
              </a:rPr>
              <a:t>29</a:t>
            </a:r>
            <a:r>
              <a:rPr dirty="0" baseline="25132" sz="3150" spc="412">
                <a:solidFill>
                  <a:srgbClr val="6BC5ED"/>
                </a:solidFill>
                <a:latin typeface="Tahoma"/>
                <a:cs typeface="Tahoma"/>
              </a:rPr>
              <a:t>th</a:t>
            </a:r>
            <a:r>
              <a:rPr dirty="0" baseline="25132" sz="3150" spc="615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3200" spc="315">
                <a:solidFill>
                  <a:srgbClr val="6BC5ED"/>
                </a:solidFill>
                <a:latin typeface="Tahoma"/>
                <a:cs typeface="Tahoma"/>
              </a:rPr>
              <a:t>January</a:t>
            </a:r>
            <a:r>
              <a:rPr dirty="0" sz="3200" spc="145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3200" spc="265">
                <a:solidFill>
                  <a:srgbClr val="6BC5ED"/>
                </a:solidFill>
                <a:latin typeface="Tahoma"/>
                <a:cs typeface="Tahoma"/>
              </a:rPr>
              <a:t>2025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14800"/>
            <a:ext cx="10088245" cy="10272395"/>
            <a:chOff x="0" y="14800"/>
            <a:chExt cx="10088245" cy="102723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883149"/>
              <a:ext cx="5710427" cy="17274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875173" y="14800"/>
              <a:ext cx="5213350" cy="10272395"/>
            </a:xfrm>
            <a:custGeom>
              <a:avLst/>
              <a:gdLst/>
              <a:ahLst/>
              <a:cxnLst/>
              <a:rect l="l" t="t" r="r" b="b"/>
              <a:pathLst>
                <a:path w="5213350" h="10272395">
                  <a:moveTo>
                    <a:pt x="5212996" y="0"/>
                  </a:moveTo>
                  <a:lnTo>
                    <a:pt x="355885" y="2932"/>
                  </a:lnTo>
                  <a:lnTo>
                    <a:pt x="250106" y="316006"/>
                  </a:lnTo>
                  <a:lnTo>
                    <a:pt x="140347" y="717630"/>
                  </a:lnTo>
                  <a:lnTo>
                    <a:pt x="63905" y="1103355"/>
                  </a:lnTo>
                  <a:lnTo>
                    <a:pt x="18133" y="1475544"/>
                  </a:lnTo>
                  <a:lnTo>
                    <a:pt x="0" y="1881020"/>
                  </a:lnTo>
                  <a:lnTo>
                    <a:pt x="16855" y="2319060"/>
                  </a:lnTo>
                  <a:lnTo>
                    <a:pt x="74407" y="2791051"/>
                  </a:lnTo>
                  <a:lnTo>
                    <a:pt x="196200" y="3386267"/>
                  </a:lnTo>
                  <a:lnTo>
                    <a:pt x="1138942" y="6699756"/>
                  </a:lnTo>
                  <a:lnTo>
                    <a:pt x="1256121" y="8417516"/>
                  </a:lnTo>
                  <a:lnTo>
                    <a:pt x="934906" y="9581545"/>
                  </a:lnTo>
                  <a:lnTo>
                    <a:pt x="502342" y="10242681"/>
                  </a:lnTo>
                  <a:lnTo>
                    <a:pt x="471729" y="10272194"/>
                  </a:lnTo>
                  <a:lnTo>
                    <a:pt x="1742136" y="10272194"/>
                  </a:lnTo>
                  <a:lnTo>
                    <a:pt x="1792289" y="10178030"/>
                  </a:lnTo>
                  <a:lnTo>
                    <a:pt x="1904847" y="9934028"/>
                  </a:lnTo>
                  <a:lnTo>
                    <a:pt x="2012180" y="9639296"/>
                  </a:lnTo>
                  <a:lnTo>
                    <a:pt x="2095685" y="9334672"/>
                  </a:lnTo>
                  <a:lnTo>
                    <a:pt x="2164639" y="8975686"/>
                  </a:lnTo>
                  <a:lnTo>
                    <a:pt x="2215707" y="8512855"/>
                  </a:lnTo>
                  <a:lnTo>
                    <a:pt x="2233649" y="7988868"/>
                  </a:lnTo>
                  <a:lnTo>
                    <a:pt x="2207910" y="7255988"/>
                  </a:lnTo>
                  <a:lnTo>
                    <a:pt x="1988858" y="5120500"/>
                  </a:lnTo>
                  <a:lnTo>
                    <a:pt x="1905854" y="3876918"/>
                  </a:lnTo>
                  <a:lnTo>
                    <a:pt x="1920796" y="3288596"/>
                  </a:lnTo>
                  <a:lnTo>
                    <a:pt x="1969409" y="2856645"/>
                  </a:lnTo>
                  <a:lnTo>
                    <a:pt x="2630025" y="1443254"/>
                  </a:lnTo>
                  <a:lnTo>
                    <a:pt x="3727919" y="568733"/>
                  </a:lnTo>
                  <a:lnTo>
                    <a:pt x="4757454" y="124008"/>
                  </a:lnTo>
                  <a:lnTo>
                    <a:pt x="5212996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876546" y="16269"/>
              <a:ext cx="2601595" cy="10271125"/>
            </a:xfrm>
            <a:custGeom>
              <a:avLst/>
              <a:gdLst/>
              <a:ahLst/>
              <a:cxnLst/>
              <a:rect l="l" t="t" r="r" b="b"/>
              <a:pathLst>
                <a:path w="2601595" h="10271125">
                  <a:moveTo>
                    <a:pt x="2601258" y="0"/>
                  </a:moveTo>
                  <a:lnTo>
                    <a:pt x="354512" y="1463"/>
                  </a:lnTo>
                  <a:lnTo>
                    <a:pt x="218034" y="416562"/>
                  </a:lnTo>
                  <a:lnTo>
                    <a:pt x="116878" y="813985"/>
                  </a:lnTo>
                  <a:lnTo>
                    <a:pt x="48390" y="1196098"/>
                  </a:lnTo>
                  <a:lnTo>
                    <a:pt x="7089" y="1610618"/>
                  </a:lnTo>
                  <a:lnTo>
                    <a:pt x="0" y="2012118"/>
                  </a:lnTo>
                  <a:lnTo>
                    <a:pt x="32288" y="2490072"/>
                  </a:lnTo>
                  <a:lnTo>
                    <a:pt x="119634" y="3044742"/>
                  </a:lnTo>
                  <a:lnTo>
                    <a:pt x="397182" y="4116230"/>
                  </a:lnTo>
                  <a:lnTo>
                    <a:pt x="979885" y="6051724"/>
                  </a:lnTo>
                  <a:lnTo>
                    <a:pt x="1137569" y="6698287"/>
                  </a:lnTo>
                  <a:lnTo>
                    <a:pt x="1254243" y="8416194"/>
                  </a:lnTo>
                  <a:lnTo>
                    <a:pt x="932932" y="9580206"/>
                  </a:lnTo>
                  <a:lnTo>
                    <a:pt x="500469" y="10241261"/>
                  </a:lnTo>
                  <a:lnTo>
                    <a:pt x="469912" y="10270725"/>
                  </a:lnTo>
                  <a:lnTo>
                    <a:pt x="1508758" y="10270725"/>
                  </a:lnTo>
                  <a:lnTo>
                    <a:pt x="1607968" y="10080861"/>
                  </a:lnTo>
                  <a:lnTo>
                    <a:pt x="1684357" y="9899081"/>
                  </a:lnTo>
                  <a:lnTo>
                    <a:pt x="1752335" y="9696949"/>
                  </a:lnTo>
                  <a:lnTo>
                    <a:pt x="1810245" y="9473853"/>
                  </a:lnTo>
                  <a:lnTo>
                    <a:pt x="1868109" y="9148365"/>
                  </a:lnTo>
                  <a:lnTo>
                    <a:pt x="1897906" y="8787586"/>
                  </a:lnTo>
                  <a:lnTo>
                    <a:pt x="1891568" y="8388704"/>
                  </a:lnTo>
                  <a:lnTo>
                    <a:pt x="1837781" y="7905506"/>
                  </a:lnTo>
                  <a:lnTo>
                    <a:pt x="1163430" y="4986631"/>
                  </a:lnTo>
                  <a:lnTo>
                    <a:pt x="1017893" y="4146131"/>
                  </a:lnTo>
                  <a:lnTo>
                    <a:pt x="937209" y="3486462"/>
                  </a:lnTo>
                  <a:lnTo>
                    <a:pt x="918078" y="3238204"/>
                  </a:lnTo>
                  <a:lnTo>
                    <a:pt x="911038" y="3001075"/>
                  </a:lnTo>
                  <a:lnTo>
                    <a:pt x="915337" y="2774861"/>
                  </a:lnTo>
                  <a:lnTo>
                    <a:pt x="930227" y="2559348"/>
                  </a:lnTo>
                  <a:lnTo>
                    <a:pt x="954958" y="2354320"/>
                  </a:lnTo>
                  <a:lnTo>
                    <a:pt x="1001947" y="2096891"/>
                  </a:lnTo>
                  <a:lnTo>
                    <a:pt x="1063324" y="1857214"/>
                  </a:lnTo>
                  <a:lnTo>
                    <a:pt x="1137312" y="1634780"/>
                  </a:lnTo>
                  <a:lnTo>
                    <a:pt x="1222136" y="1429082"/>
                  </a:lnTo>
                  <a:lnTo>
                    <a:pt x="1316020" y="1239610"/>
                  </a:lnTo>
                  <a:lnTo>
                    <a:pt x="1443408" y="1024814"/>
                  </a:lnTo>
                  <a:lnTo>
                    <a:pt x="1578708" y="833585"/>
                  </a:lnTo>
                  <a:lnTo>
                    <a:pt x="1746627" y="633820"/>
                  </a:lnTo>
                  <a:lnTo>
                    <a:pt x="1970110" y="415067"/>
                  </a:lnTo>
                  <a:lnTo>
                    <a:pt x="2252467" y="196187"/>
                  </a:lnTo>
                  <a:lnTo>
                    <a:pt x="260125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548955" y="14806"/>
              <a:ext cx="3539490" cy="10272395"/>
            </a:xfrm>
            <a:custGeom>
              <a:avLst/>
              <a:gdLst/>
              <a:ahLst/>
              <a:cxnLst/>
              <a:rect l="l" t="t" r="r" b="b"/>
              <a:pathLst>
                <a:path w="3539490" h="10272395">
                  <a:moveTo>
                    <a:pt x="3539236" y="0"/>
                  </a:moveTo>
                  <a:lnTo>
                    <a:pt x="2753127" y="0"/>
                  </a:lnTo>
                  <a:lnTo>
                    <a:pt x="2052632" y="293167"/>
                  </a:lnTo>
                  <a:lnTo>
                    <a:pt x="1656795" y="500556"/>
                  </a:lnTo>
                  <a:lnTo>
                    <a:pt x="1374986" y="680938"/>
                  </a:lnTo>
                  <a:lnTo>
                    <a:pt x="1137564" y="863323"/>
                  </a:lnTo>
                  <a:lnTo>
                    <a:pt x="943842" y="1040373"/>
                  </a:lnTo>
                  <a:lnTo>
                    <a:pt x="761639" y="1238623"/>
                  </a:lnTo>
                  <a:lnTo>
                    <a:pt x="620304" y="1421441"/>
                  </a:lnTo>
                  <a:lnTo>
                    <a:pt x="489968" y="1621481"/>
                  </a:lnTo>
                  <a:lnTo>
                    <a:pt x="371997" y="1839880"/>
                  </a:lnTo>
                  <a:lnTo>
                    <a:pt x="267755" y="2077773"/>
                  </a:lnTo>
                  <a:lnTo>
                    <a:pt x="195162" y="2282888"/>
                  </a:lnTo>
                  <a:lnTo>
                    <a:pt x="132927" y="2501789"/>
                  </a:lnTo>
                  <a:lnTo>
                    <a:pt x="81747" y="2735057"/>
                  </a:lnTo>
                  <a:lnTo>
                    <a:pt x="42323" y="2983274"/>
                  </a:lnTo>
                  <a:lnTo>
                    <a:pt x="4395" y="3419932"/>
                  </a:lnTo>
                  <a:lnTo>
                    <a:pt x="0" y="4002965"/>
                  </a:lnTo>
                  <a:lnTo>
                    <a:pt x="65629" y="4888340"/>
                  </a:lnTo>
                  <a:lnTo>
                    <a:pt x="416459" y="7476889"/>
                  </a:lnTo>
                  <a:lnTo>
                    <a:pt x="461374" y="8178164"/>
                  </a:lnTo>
                  <a:lnTo>
                    <a:pt x="454057" y="8676860"/>
                  </a:lnTo>
                  <a:lnTo>
                    <a:pt x="415763" y="9073192"/>
                  </a:lnTo>
                  <a:lnTo>
                    <a:pt x="353098" y="9415508"/>
                  </a:lnTo>
                  <a:lnTo>
                    <a:pt x="273377" y="9706573"/>
                  </a:lnTo>
                  <a:lnTo>
                    <a:pt x="184742" y="9949281"/>
                  </a:lnTo>
                  <a:lnTo>
                    <a:pt x="75851" y="10185321"/>
                  </a:lnTo>
                  <a:lnTo>
                    <a:pt x="29350" y="10272188"/>
                  </a:lnTo>
                  <a:lnTo>
                    <a:pt x="68012" y="10272188"/>
                  </a:lnTo>
                  <a:lnTo>
                    <a:pt x="195445" y="10016188"/>
                  </a:lnTo>
                  <a:lnTo>
                    <a:pt x="310010" y="9724427"/>
                  </a:lnTo>
                  <a:lnTo>
                    <a:pt x="400142" y="9422502"/>
                  </a:lnTo>
                  <a:lnTo>
                    <a:pt x="475930" y="9066269"/>
                  </a:lnTo>
                  <a:lnTo>
                    <a:pt x="534433" y="8606375"/>
                  </a:lnTo>
                  <a:lnTo>
                    <a:pt x="559585" y="8036891"/>
                  </a:lnTo>
                  <a:lnTo>
                    <a:pt x="527233" y="7157024"/>
                  </a:lnTo>
                  <a:lnTo>
                    <a:pt x="252862" y="4394139"/>
                  </a:lnTo>
                  <a:lnTo>
                    <a:pt x="231558" y="3693070"/>
                  </a:lnTo>
                  <a:lnTo>
                    <a:pt x="253909" y="3200694"/>
                  </a:lnTo>
                  <a:lnTo>
                    <a:pt x="295626" y="2856639"/>
                  </a:lnTo>
                  <a:lnTo>
                    <a:pt x="956243" y="1443248"/>
                  </a:lnTo>
                  <a:lnTo>
                    <a:pt x="2054137" y="568728"/>
                  </a:lnTo>
                  <a:lnTo>
                    <a:pt x="3083672" y="124003"/>
                  </a:lnTo>
                  <a:lnTo>
                    <a:pt x="3539236" y="0"/>
                  </a:lnTo>
                  <a:close/>
                </a:path>
              </a:pathLst>
            </a:custGeom>
            <a:solidFill>
              <a:srgbClr val="48B9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774130" y="6202246"/>
              <a:ext cx="601980" cy="4084954"/>
            </a:xfrm>
            <a:custGeom>
              <a:avLst/>
              <a:gdLst/>
              <a:ahLst/>
              <a:cxnLst/>
              <a:rect l="l" t="t" r="r" b="b"/>
              <a:pathLst>
                <a:path w="601979" h="4084954">
                  <a:moveTo>
                    <a:pt x="601602" y="3060078"/>
                  </a:moveTo>
                  <a:lnTo>
                    <a:pt x="560885" y="1653990"/>
                  </a:lnTo>
                  <a:lnTo>
                    <a:pt x="394650" y="486986"/>
                  </a:lnTo>
                  <a:lnTo>
                    <a:pt x="296267" y="0"/>
                  </a:lnTo>
                  <a:lnTo>
                    <a:pt x="450462" y="1915831"/>
                  </a:lnTo>
                  <a:lnTo>
                    <a:pt x="291805" y="3242853"/>
                  </a:lnTo>
                  <a:lnTo>
                    <a:pt x="37402" y="4014528"/>
                  </a:lnTo>
                  <a:lnTo>
                    <a:pt x="0" y="4084748"/>
                  </a:lnTo>
                  <a:lnTo>
                    <a:pt x="364907" y="4084748"/>
                  </a:lnTo>
                  <a:lnTo>
                    <a:pt x="601602" y="3060078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885323" y="4497739"/>
              <a:ext cx="1137920" cy="5789295"/>
            </a:xfrm>
            <a:custGeom>
              <a:avLst/>
              <a:gdLst/>
              <a:ahLst/>
              <a:cxnLst/>
              <a:rect l="l" t="t" r="r" b="b"/>
              <a:pathLst>
                <a:path w="1137920" h="5789295">
                  <a:moveTo>
                    <a:pt x="1137394" y="5395693"/>
                  </a:moveTo>
                  <a:lnTo>
                    <a:pt x="1137226" y="5075354"/>
                  </a:lnTo>
                  <a:lnTo>
                    <a:pt x="1110194" y="4685989"/>
                  </a:lnTo>
                  <a:lnTo>
                    <a:pt x="1043579" y="4181449"/>
                  </a:lnTo>
                  <a:lnTo>
                    <a:pt x="911848" y="3499365"/>
                  </a:lnTo>
                  <a:lnTo>
                    <a:pt x="548824" y="2101121"/>
                  </a:lnTo>
                  <a:lnTo>
                    <a:pt x="0" y="0"/>
                  </a:lnTo>
                  <a:lnTo>
                    <a:pt x="58410" y="439634"/>
                  </a:lnTo>
                  <a:lnTo>
                    <a:pt x="541979" y="3032469"/>
                  </a:lnTo>
                  <a:lnTo>
                    <a:pt x="674833" y="4043784"/>
                  </a:lnTo>
                  <a:lnTo>
                    <a:pt x="690518" y="4920597"/>
                  </a:lnTo>
                  <a:lnTo>
                    <a:pt x="608237" y="5516502"/>
                  </a:lnTo>
                  <a:lnTo>
                    <a:pt x="524099" y="5789255"/>
                  </a:lnTo>
                  <a:lnTo>
                    <a:pt x="1096491" y="5789255"/>
                  </a:lnTo>
                  <a:lnTo>
                    <a:pt x="1117999" y="5646686"/>
                  </a:lnTo>
                  <a:lnTo>
                    <a:pt x="1137394" y="5395693"/>
                  </a:lnTo>
                  <a:close/>
                </a:path>
              </a:pathLst>
            </a:custGeom>
            <a:solidFill>
              <a:srgbClr val="48B9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774117" y="4497742"/>
              <a:ext cx="1027430" cy="5789295"/>
            </a:xfrm>
            <a:custGeom>
              <a:avLst/>
              <a:gdLst/>
              <a:ahLst/>
              <a:cxnLst/>
              <a:rect l="l" t="t" r="r" b="b"/>
              <a:pathLst>
                <a:path w="1027429" h="5789295">
                  <a:moveTo>
                    <a:pt x="112242" y="4876"/>
                  </a:moveTo>
                  <a:lnTo>
                    <a:pt x="111201" y="0"/>
                  </a:lnTo>
                  <a:lnTo>
                    <a:pt x="112242" y="8369"/>
                  </a:lnTo>
                  <a:lnTo>
                    <a:pt x="112242" y="4876"/>
                  </a:lnTo>
                  <a:close/>
                </a:path>
                <a:path w="1027429" h="5789295">
                  <a:moveTo>
                    <a:pt x="493534" y="4384687"/>
                  </a:moveTo>
                  <a:lnTo>
                    <a:pt x="477380" y="3347504"/>
                  </a:lnTo>
                  <a:lnTo>
                    <a:pt x="377418" y="2235098"/>
                  </a:lnTo>
                  <a:lnTo>
                    <a:pt x="318033" y="1805546"/>
                  </a:lnTo>
                  <a:lnTo>
                    <a:pt x="295922" y="1704682"/>
                  </a:lnTo>
                  <a:lnTo>
                    <a:pt x="450316" y="3620414"/>
                  </a:lnTo>
                  <a:lnTo>
                    <a:pt x="291769" y="4947386"/>
                  </a:lnTo>
                  <a:lnTo>
                    <a:pt x="37401" y="5719038"/>
                  </a:lnTo>
                  <a:lnTo>
                    <a:pt x="0" y="5789257"/>
                  </a:lnTo>
                  <a:lnTo>
                    <a:pt x="202717" y="5789257"/>
                  </a:lnTo>
                  <a:lnTo>
                    <a:pt x="297383" y="5568327"/>
                  </a:lnTo>
                  <a:lnTo>
                    <a:pt x="427405" y="5074780"/>
                  </a:lnTo>
                  <a:lnTo>
                    <a:pt x="493534" y="4384687"/>
                  </a:lnTo>
                  <a:close/>
                </a:path>
                <a:path w="1027429" h="5789295">
                  <a:moveTo>
                    <a:pt x="1027188" y="5148491"/>
                  </a:moveTo>
                  <a:lnTo>
                    <a:pt x="983996" y="4521428"/>
                  </a:lnTo>
                  <a:lnTo>
                    <a:pt x="132270" y="173507"/>
                  </a:lnTo>
                  <a:lnTo>
                    <a:pt x="709269" y="3390608"/>
                  </a:lnTo>
                  <a:lnTo>
                    <a:pt x="786028" y="4043781"/>
                  </a:lnTo>
                  <a:lnTo>
                    <a:pt x="801725" y="4920602"/>
                  </a:lnTo>
                  <a:lnTo>
                    <a:pt x="719442" y="5516499"/>
                  </a:lnTo>
                  <a:lnTo>
                    <a:pt x="635304" y="5789257"/>
                  </a:lnTo>
                  <a:lnTo>
                    <a:pt x="955446" y="5789257"/>
                  </a:lnTo>
                  <a:lnTo>
                    <a:pt x="994918" y="5599658"/>
                  </a:lnTo>
                  <a:lnTo>
                    <a:pt x="1027188" y="5148491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13245" cy="10287000"/>
            <a:chOff x="0" y="0"/>
            <a:chExt cx="691324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56860" cy="10136505"/>
            </a:xfrm>
            <a:custGeom>
              <a:avLst/>
              <a:gdLst/>
              <a:ahLst/>
              <a:cxnLst/>
              <a:rect l="l" t="t" r="r" b="b"/>
              <a:pathLst>
                <a:path w="5356860" h="10136505">
                  <a:moveTo>
                    <a:pt x="5356860" y="0"/>
                  </a:moveTo>
                  <a:lnTo>
                    <a:pt x="0" y="0"/>
                  </a:lnTo>
                  <a:lnTo>
                    <a:pt x="0" y="10135997"/>
                  </a:lnTo>
                  <a:lnTo>
                    <a:pt x="5356860" y="10135997"/>
                  </a:lnTo>
                  <a:lnTo>
                    <a:pt x="535686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47171" y="15636"/>
              <a:ext cx="919480" cy="5394960"/>
            </a:xfrm>
            <a:custGeom>
              <a:avLst/>
              <a:gdLst/>
              <a:ahLst/>
              <a:cxnLst/>
              <a:rect l="l" t="t" r="r" b="b"/>
              <a:pathLst>
                <a:path w="919479" h="5394960">
                  <a:moveTo>
                    <a:pt x="919392" y="0"/>
                  </a:moveTo>
                  <a:lnTo>
                    <a:pt x="492252" y="0"/>
                  </a:lnTo>
                  <a:lnTo>
                    <a:pt x="347542" y="479847"/>
                  </a:lnTo>
                  <a:lnTo>
                    <a:pt x="176412" y="1211976"/>
                  </a:lnTo>
                  <a:lnTo>
                    <a:pt x="60999" y="1955081"/>
                  </a:lnTo>
                  <a:lnTo>
                    <a:pt x="1972" y="2704830"/>
                  </a:lnTo>
                  <a:lnTo>
                    <a:pt x="0" y="3456889"/>
                  </a:lnTo>
                  <a:lnTo>
                    <a:pt x="54842" y="4200271"/>
                  </a:lnTo>
                  <a:lnTo>
                    <a:pt x="237708" y="5394592"/>
                  </a:lnTo>
                  <a:lnTo>
                    <a:pt x="221801" y="5049040"/>
                  </a:lnTo>
                  <a:lnTo>
                    <a:pt x="224323" y="3875874"/>
                  </a:lnTo>
                  <a:lnTo>
                    <a:pt x="306992" y="2775718"/>
                  </a:lnTo>
                  <a:lnTo>
                    <a:pt x="445715" y="1828314"/>
                  </a:lnTo>
                  <a:lnTo>
                    <a:pt x="640266" y="942887"/>
                  </a:lnTo>
                  <a:lnTo>
                    <a:pt x="886056" y="129558"/>
                  </a:lnTo>
                  <a:lnTo>
                    <a:pt x="919392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66047" y="15636"/>
              <a:ext cx="2209800" cy="10271760"/>
            </a:xfrm>
            <a:custGeom>
              <a:avLst/>
              <a:gdLst/>
              <a:ahLst/>
              <a:cxnLst/>
              <a:rect l="l" t="t" r="r" b="b"/>
              <a:pathLst>
                <a:path w="2209800" h="10271760">
                  <a:moveTo>
                    <a:pt x="2070100" y="0"/>
                  </a:moveTo>
                  <a:lnTo>
                    <a:pt x="0" y="0"/>
                  </a:lnTo>
                  <a:lnTo>
                    <a:pt x="0" y="10271359"/>
                  </a:lnTo>
                  <a:lnTo>
                    <a:pt x="1574800" y="10271359"/>
                  </a:lnTo>
                  <a:lnTo>
                    <a:pt x="1574800" y="2654727"/>
                  </a:lnTo>
                  <a:lnTo>
                    <a:pt x="1587500" y="2604636"/>
                  </a:lnTo>
                  <a:lnTo>
                    <a:pt x="1587500" y="2404411"/>
                  </a:lnTo>
                  <a:lnTo>
                    <a:pt x="1600200" y="2354396"/>
                  </a:lnTo>
                  <a:lnTo>
                    <a:pt x="1600200" y="2254426"/>
                  </a:lnTo>
                  <a:lnTo>
                    <a:pt x="1612900" y="2204473"/>
                  </a:lnTo>
                  <a:lnTo>
                    <a:pt x="1612900" y="2154544"/>
                  </a:lnTo>
                  <a:lnTo>
                    <a:pt x="1625600" y="2104638"/>
                  </a:lnTo>
                  <a:lnTo>
                    <a:pt x="1625600" y="2004906"/>
                  </a:lnTo>
                  <a:lnTo>
                    <a:pt x="1638300" y="1955081"/>
                  </a:lnTo>
                  <a:lnTo>
                    <a:pt x="1638300" y="1905286"/>
                  </a:lnTo>
                  <a:lnTo>
                    <a:pt x="1651000" y="1855522"/>
                  </a:lnTo>
                  <a:lnTo>
                    <a:pt x="1651000" y="1805790"/>
                  </a:lnTo>
                  <a:lnTo>
                    <a:pt x="1663700" y="1756091"/>
                  </a:lnTo>
                  <a:lnTo>
                    <a:pt x="1663700" y="1706427"/>
                  </a:lnTo>
                  <a:lnTo>
                    <a:pt x="1676400" y="1656799"/>
                  </a:lnTo>
                  <a:lnTo>
                    <a:pt x="1676400" y="1607208"/>
                  </a:lnTo>
                  <a:lnTo>
                    <a:pt x="1701800" y="1508144"/>
                  </a:lnTo>
                  <a:lnTo>
                    <a:pt x="1701800" y="1458672"/>
                  </a:lnTo>
                  <a:lnTo>
                    <a:pt x="1727200" y="1359858"/>
                  </a:lnTo>
                  <a:lnTo>
                    <a:pt x="1727200" y="1310517"/>
                  </a:lnTo>
                  <a:lnTo>
                    <a:pt x="1765300" y="1162778"/>
                  </a:lnTo>
                  <a:lnTo>
                    <a:pt x="1765300" y="1113630"/>
                  </a:lnTo>
                  <a:lnTo>
                    <a:pt x="1841500" y="819866"/>
                  </a:lnTo>
                  <a:lnTo>
                    <a:pt x="1841500" y="771104"/>
                  </a:lnTo>
                  <a:lnTo>
                    <a:pt x="1943100" y="383292"/>
                  </a:lnTo>
                  <a:lnTo>
                    <a:pt x="1968500" y="335120"/>
                  </a:lnTo>
                  <a:lnTo>
                    <a:pt x="2032000" y="95363"/>
                  </a:lnTo>
                  <a:lnTo>
                    <a:pt x="2057400" y="47642"/>
                  </a:lnTo>
                  <a:lnTo>
                    <a:pt x="2070100" y="0"/>
                  </a:lnTo>
                  <a:close/>
                </a:path>
                <a:path w="2209800" h="10271760">
                  <a:moveTo>
                    <a:pt x="2082800" y="10271359"/>
                  </a:moveTo>
                  <a:lnTo>
                    <a:pt x="2082800" y="6924026"/>
                  </a:lnTo>
                  <a:lnTo>
                    <a:pt x="2070100" y="6821883"/>
                  </a:lnTo>
                  <a:lnTo>
                    <a:pt x="2057400" y="6785631"/>
                  </a:lnTo>
                  <a:lnTo>
                    <a:pt x="2057400" y="6725350"/>
                  </a:lnTo>
                  <a:lnTo>
                    <a:pt x="2044700" y="6691341"/>
                  </a:lnTo>
                  <a:lnTo>
                    <a:pt x="2044700" y="6663908"/>
                  </a:lnTo>
                  <a:lnTo>
                    <a:pt x="2032000" y="6625093"/>
                  </a:lnTo>
                  <a:lnTo>
                    <a:pt x="2032000" y="6586415"/>
                  </a:lnTo>
                  <a:lnTo>
                    <a:pt x="2019300" y="6547807"/>
                  </a:lnTo>
                  <a:lnTo>
                    <a:pt x="2019300" y="6509199"/>
                  </a:lnTo>
                  <a:lnTo>
                    <a:pt x="2006600" y="6490714"/>
                  </a:lnTo>
                  <a:lnTo>
                    <a:pt x="2006600" y="6435431"/>
                  </a:lnTo>
                  <a:lnTo>
                    <a:pt x="1993900" y="6396492"/>
                  </a:lnTo>
                  <a:lnTo>
                    <a:pt x="1993900" y="6357502"/>
                  </a:lnTo>
                  <a:lnTo>
                    <a:pt x="1981200" y="6318477"/>
                  </a:lnTo>
                  <a:lnTo>
                    <a:pt x="1981200" y="6279434"/>
                  </a:lnTo>
                  <a:lnTo>
                    <a:pt x="1968500" y="6261053"/>
                  </a:lnTo>
                  <a:lnTo>
                    <a:pt x="1968500" y="6242619"/>
                  </a:lnTo>
                  <a:lnTo>
                    <a:pt x="1955800" y="6205667"/>
                  </a:lnTo>
                  <a:lnTo>
                    <a:pt x="1955800" y="6147745"/>
                  </a:lnTo>
                  <a:lnTo>
                    <a:pt x="1943100" y="6128404"/>
                  </a:lnTo>
                  <a:lnTo>
                    <a:pt x="1943100" y="6089842"/>
                  </a:lnTo>
                  <a:lnTo>
                    <a:pt x="1930400" y="6051141"/>
                  </a:lnTo>
                  <a:lnTo>
                    <a:pt x="1930400" y="6010279"/>
                  </a:lnTo>
                  <a:lnTo>
                    <a:pt x="1917700" y="5989754"/>
                  </a:lnTo>
                  <a:lnTo>
                    <a:pt x="1917700" y="5933755"/>
                  </a:lnTo>
                  <a:lnTo>
                    <a:pt x="1905000" y="5907446"/>
                  </a:lnTo>
                  <a:lnTo>
                    <a:pt x="1905000" y="5881103"/>
                  </a:lnTo>
                  <a:lnTo>
                    <a:pt x="1892300" y="5854673"/>
                  </a:lnTo>
                  <a:lnTo>
                    <a:pt x="1892300" y="5803836"/>
                  </a:lnTo>
                  <a:lnTo>
                    <a:pt x="1854200" y="5651487"/>
                  </a:lnTo>
                  <a:lnTo>
                    <a:pt x="1854200" y="5600691"/>
                  </a:lnTo>
                  <a:lnTo>
                    <a:pt x="1841500" y="5549853"/>
                  </a:lnTo>
                  <a:lnTo>
                    <a:pt x="1828800" y="5511498"/>
                  </a:lnTo>
                  <a:lnTo>
                    <a:pt x="1828800" y="5473143"/>
                  </a:lnTo>
                  <a:lnTo>
                    <a:pt x="1816100" y="5434787"/>
                  </a:lnTo>
                  <a:lnTo>
                    <a:pt x="1816100" y="5394592"/>
                  </a:lnTo>
                  <a:lnTo>
                    <a:pt x="1803400" y="5369036"/>
                  </a:lnTo>
                  <a:lnTo>
                    <a:pt x="1803400" y="5317787"/>
                  </a:lnTo>
                  <a:lnTo>
                    <a:pt x="1790700" y="5292127"/>
                  </a:lnTo>
                  <a:lnTo>
                    <a:pt x="1778000" y="5238518"/>
                  </a:lnTo>
                  <a:lnTo>
                    <a:pt x="1778000" y="5184934"/>
                  </a:lnTo>
                  <a:lnTo>
                    <a:pt x="1752600" y="5077822"/>
                  </a:lnTo>
                  <a:lnTo>
                    <a:pt x="1752600" y="5024284"/>
                  </a:lnTo>
                  <a:lnTo>
                    <a:pt x="1739900" y="4970751"/>
                  </a:lnTo>
                  <a:lnTo>
                    <a:pt x="1727200" y="4932841"/>
                  </a:lnTo>
                  <a:lnTo>
                    <a:pt x="1727200" y="4894983"/>
                  </a:lnTo>
                  <a:lnTo>
                    <a:pt x="1714500" y="4857159"/>
                  </a:lnTo>
                  <a:lnTo>
                    <a:pt x="1714500" y="4788264"/>
                  </a:lnTo>
                  <a:lnTo>
                    <a:pt x="1701800" y="4772737"/>
                  </a:lnTo>
                  <a:lnTo>
                    <a:pt x="1701800" y="4716244"/>
                  </a:lnTo>
                  <a:lnTo>
                    <a:pt x="1689100" y="4695761"/>
                  </a:lnTo>
                  <a:lnTo>
                    <a:pt x="1689100" y="4615219"/>
                  </a:lnTo>
                  <a:lnTo>
                    <a:pt x="1676400" y="4595107"/>
                  </a:lnTo>
                  <a:lnTo>
                    <a:pt x="1676400" y="4551831"/>
                  </a:lnTo>
                  <a:lnTo>
                    <a:pt x="1663700" y="4508417"/>
                  </a:lnTo>
                  <a:lnTo>
                    <a:pt x="1663700" y="4464933"/>
                  </a:lnTo>
                  <a:lnTo>
                    <a:pt x="1651000" y="4421450"/>
                  </a:lnTo>
                  <a:lnTo>
                    <a:pt x="1651000" y="4329471"/>
                  </a:lnTo>
                  <a:lnTo>
                    <a:pt x="1638300" y="4309192"/>
                  </a:lnTo>
                  <a:lnTo>
                    <a:pt x="1638300" y="4248529"/>
                  </a:lnTo>
                  <a:lnTo>
                    <a:pt x="1625600" y="4200383"/>
                  </a:lnTo>
                  <a:lnTo>
                    <a:pt x="1625600" y="4103959"/>
                  </a:lnTo>
                  <a:lnTo>
                    <a:pt x="1612900" y="4055681"/>
                  </a:lnTo>
                  <a:lnTo>
                    <a:pt x="1612900" y="4007359"/>
                  </a:lnTo>
                  <a:lnTo>
                    <a:pt x="1600200" y="3957406"/>
                  </a:lnTo>
                  <a:lnTo>
                    <a:pt x="1600200" y="3857436"/>
                  </a:lnTo>
                  <a:lnTo>
                    <a:pt x="1587500" y="3807422"/>
                  </a:lnTo>
                  <a:lnTo>
                    <a:pt x="1587500" y="3607197"/>
                  </a:lnTo>
                  <a:lnTo>
                    <a:pt x="1574800" y="3557106"/>
                  </a:lnTo>
                  <a:lnTo>
                    <a:pt x="1574800" y="10271359"/>
                  </a:lnTo>
                  <a:lnTo>
                    <a:pt x="2082800" y="10271359"/>
                  </a:lnTo>
                  <a:close/>
                </a:path>
                <a:path w="2209800" h="10271760">
                  <a:moveTo>
                    <a:pt x="2095500" y="10188145"/>
                  </a:moveTo>
                  <a:lnTo>
                    <a:pt x="2095500" y="6987247"/>
                  </a:lnTo>
                  <a:lnTo>
                    <a:pt x="2082800" y="6966336"/>
                  </a:lnTo>
                  <a:lnTo>
                    <a:pt x="2082800" y="10238442"/>
                  </a:lnTo>
                  <a:lnTo>
                    <a:pt x="2095500" y="10188145"/>
                  </a:lnTo>
                  <a:close/>
                </a:path>
                <a:path w="2209800" h="10271760">
                  <a:moveTo>
                    <a:pt x="2108200" y="10087448"/>
                  </a:moveTo>
                  <a:lnTo>
                    <a:pt x="2108200" y="7091267"/>
                  </a:lnTo>
                  <a:lnTo>
                    <a:pt x="2095500" y="7049670"/>
                  </a:lnTo>
                  <a:lnTo>
                    <a:pt x="2095500" y="10137814"/>
                  </a:lnTo>
                  <a:lnTo>
                    <a:pt x="2108200" y="10087448"/>
                  </a:lnTo>
                  <a:close/>
                </a:path>
                <a:path w="2209800" h="10271760">
                  <a:moveTo>
                    <a:pt x="2120900" y="9986620"/>
                  </a:moveTo>
                  <a:lnTo>
                    <a:pt x="2120900" y="7163655"/>
                  </a:lnTo>
                  <a:lnTo>
                    <a:pt x="2108200" y="7112092"/>
                  </a:lnTo>
                  <a:lnTo>
                    <a:pt x="2108200" y="10037050"/>
                  </a:lnTo>
                  <a:lnTo>
                    <a:pt x="2120900" y="9986620"/>
                  </a:lnTo>
                  <a:close/>
                </a:path>
                <a:path w="2209800" h="10271760">
                  <a:moveTo>
                    <a:pt x="2133600" y="9885669"/>
                  </a:moveTo>
                  <a:lnTo>
                    <a:pt x="2133600" y="7285274"/>
                  </a:lnTo>
                  <a:lnTo>
                    <a:pt x="2120900" y="7239833"/>
                  </a:lnTo>
                  <a:lnTo>
                    <a:pt x="2120900" y="9936159"/>
                  </a:lnTo>
                  <a:lnTo>
                    <a:pt x="2133600" y="9885669"/>
                  </a:lnTo>
                  <a:close/>
                </a:path>
                <a:path w="2209800" h="10271760">
                  <a:moveTo>
                    <a:pt x="2146300" y="9784605"/>
                  </a:moveTo>
                  <a:lnTo>
                    <a:pt x="2146300" y="7376350"/>
                  </a:lnTo>
                  <a:lnTo>
                    <a:pt x="2133600" y="7330776"/>
                  </a:lnTo>
                  <a:lnTo>
                    <a:pt x="2133600" y="9835151"/>
                  </a:lnTo>
                  <a:lnTo>
                    <a:pt x="2146300" y="9784605"/>
                  </a:lnTo>
                  <a:close/>
                </a:path>
                <a:path w="2209800" h="10271760">
                  <a:moveTo>
                    <a:pt x="2159000" y="9683436"/>
                  </a:moveTo>
                  <a:lnTo>
                    <a:pt x="2159000" y="7518885"/>
                  </a:lnTo>
                  <a:lnTo>
                    <a:pt x="2146300" y="7470431"/>
                  </a:lnTo>
                  <a:lnTo>
                    <a:pt x="2146300" y="9734033"/>
                  </a:lnTo>
                  <a:lnTo>
                    <a:pt x="2159000" y="9683436"/>
                  </a:lnTo>
                  <a:close/>
                </a:path>
                <a:path w="2209800" h="10271760">
                  <a:moveTo>
                    <a:pt x="2171700" y="9531505"/>
                  </a:moveTo>
                  <a:lnTo>
                    <a:pt x="2171700" y="7615871"/>
                  </a:lnTo>
                  <a:lnTo>
                    <a:pt x="2159000" y="7567366"/>
                  </a:lnTo>
                  <a:lnTo>
                    <a:pt x="2159000" y="9582171"/>
                  </a:lnTo>
                  <a:lnTo>
                    <a:pt x="2171700" y="9531505"/>
                  </a:lnTo>
                  <a:close/>
                </a:path>
                <a:path w="2209800" h="10271760">
                  <a:moveTo>
                    <a:pt x="2184400" y="9379387"/>
                  </a:moveTo>
                  <a:lnTo>
                    <a:pt x="2184400" y="7810124"/>
                  </a:lnTo>
                  <a:lnTo>
                    <a:pt x="2171700" y="7761528"/>
                  </a:lnTo>
                  <a:lnTo>
                    <a:pt x="2171700" y="9430112"/>
                  </a:lnTo>
                  <a:lnTo>
                    <a:pt x="2184400" y="9379387"/>
                  </a:lnTo>
                  <a:close/>
                </a:path>
                <a:path w="2209800" h="10271760">
                  <a:moveTo>
                    <a:pt x="2197100" y="9227112"/>
                  </a:moveTo>
                  <a:lnTo>
                    <a:pt x="2197100" y="7956035"/>
                  </a:lnTo>
                  <a:lnTo>
                    <a:pt x="2184400" y="7907379"/>
                  </a:lnTo>
                  <a:lnTo>
                    <a:pt x="2184400" y="9277886"/>
                  </a:lnTo>
                  <a:lnTo>
                    <a:pt x="2197100" y="9227112"/>
                  </a:lnTo>
                  <a:close/>
                </a:path>
                <a:path w="2209800" h="10271760">
                  <a:moveTo>
                    <a:pt x="2209800" y="8922212"/>
                  </a:moveTo>
                  <a:lnTo>
                    <a:pt x="2209800" y="8260980"/>
                  </a:lnTo>
                  <a:lnTo>
                    <a:pt x="2197100" y="8210132"/>
                  </a:lnTo>
                  <a:lnTo>
                    <a:pt x="2197100" y="8973054"/>
                  </a:lnTo>
                  <a:lnTo>
                    <a:pt x="2209800" y="892221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69576" y="145195"/>
              <a:ext cx="800735" cy="10142220"/>
            </a:xfrm>
            <a:custGeom>
              <a:avLst/>
              <a:gdLst/>
              <a:ahLst/>
              <a:cxnLst/>
              <a:rect l="l" t="t" r="r" b="b"/>
              <a:pathLst>
                <a:path w="800735" h="10142220">
                  <a:moveTo>
                    <a:pt x="800689" y="6614010"/>
                  </a:moveTo>
                  <a:lnTo>
                    <a:pt x="734169" y="5183724"/>
                  </a:lnTo>
                  <a:lnTo>
                    <a:pt x="565601" y="4532334"/>
                  </a:lnTo>
                  <a:lnTo>
                    <a:pt x="439128" y="3824966"/>
                  </a:lnTo>
                  <a:lnTo>
                    <a:pt x="365359" y="3111952"/>
                  </a:lnTo>
                  <a:lnTo>
                    <a:pt x="346416" y="2446923"/>
                  </a:lnTo>
                  <a:lnTo>
                    <a:pt x="376639" y="1796071"/>
                  </a:lnTo>
                  <a:lnTo>
                    <a:pt x="502438" y="793627"/>
                  </a:lnTo>
                  <a:lnTo>
                    <a:pt x="639929" y="98119"/>
                  </a:lnTo>
                  <a:lnTo>
                    <a:pt x="663651" y="0"/>
                  </a:lnTo>
                  <a:lnTo>
                    <a:pt x="424735" y="787036"/>
                  </a:lnTo>
                  <a:lnTo>
                    <a:pt x="234044" y="1641844"/>
                  </a:lnTo>
                  <a:lnTo>
                    <a:pt x="81102" y="2678204"/>
                  </a:lnTo>
                  <a:lnTo>
                    <a:pt x="0" y="3797529"/>
                  </a:lnTo>
                  <a:lnTo>
                    <a:pt x="1197" y="4969091"/>
                  </a:lnTo>
                  <a:lnTo>
                    <a:pt x="15578" y="5266873"/>
                  </a:lnTo>
                  <a:lnTo>
                    <a:pt x="322232" y="7064887"/>
                  </a:lnTo>
                  <a:lnTo>
                    <a:pt x="395004" y="7846162"/>
                  </a:lnTo>
                  <a:lnTo>
                    <a:pt x="410500" y="8654051"/>
                  </a:lnTo>
                  <a:lnTo>
                    <a:pt x="366052" y="9460863"/>
                  </a:lnTo>
                  <a:lnTo>
                    <a:pt x="281551" y="10141801"/>
                  </a:lnTo>
                  <a:lnTo>
                    <a:pt x="356683" y="10141801"/>
                  </a:lnTo>
                  <a:lnTo>
                    <a:pt x="540334" y="9445483"/>
                  </a:lnTo>
                  <a:lnTo>
                    <a:pt x="677126" y="8698139"/>
                  </a:lnTo>
                  <a:lnTo>
                    <a:pt x="771559" y="7787229"/>
                  </a:lnTo>
                  <a:lnTo>
                    <a:pt x="800689" y="661401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26288" y="5329103"/>
              <a:ext cx="1087120" cy="4958080"/>
            </a:xfrm>
            <a:custGeom>
              <a:avLst/>
              <a:gdLst/>
              <a:ahLst/>
              <a:cxnLst/>
              <a:rect l="l" t="t" r="r" b="b"/>
              <a:pathLst>
                <a:path w="1087120" h="4958080">
                  <a:moveTo>
                    <a:pt x="1086840" y="4172735"/>
                  </a:moveTo>
                  <a:lnTo>
                    <a:pt x="1084930" y="3416851"/>
                  </a:lnTo>
                  <a:lnTo>
                    <a:pt x="1027009" y="2663329"/>
                  </a:lnTo>
                  <a:lnTo>
                    <a:pt x="920906" y="1966519"/>
                  </a:lnTo>
                  <a:lnTo>
                    <a:pt x="731284" y="1182676"/>
                  </a:lnTo>
                  <a:lnTo>
                    <a:pt x="377457" y="0"/>
                  </a:lnTo>
                  <a:lnTo>
                    <a:pt x="444522" y="1481265"/>
                  </a:lnTo>
                  <a:lnTo>
                    <a:pt x="418098" y="2552469"/>
                  </a:lnTo>
                  <a:lnTo>
                    <a:pt x="334458" y="3414106"/>
                  </a:lnTo>
                  <a:lnTo>
                    <a:pt x="205149" y="4162638"/>
                  </a:lnTo>
                  <a:lnTo>
                    <a:pt x="32271" y="4850395"/>
                  </a:lnTo>
                  <a:lnTo>
                    <a:pt x="0" y="4957892"/>
                  </a:lnTo>
                  <a:lnTo>
                    <a:pt x="1030943" y="4957892"/>
                  </a:lnTo>
                  <a:lnTo>
                    <a:pt x="1086840" y="4172735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31004"/>
              <a:ext cx="5456809" cy="172745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15885" y="1473961"/>
            <a:ext cx="7333615" cy="1620520"/>
            <a:chOff x="7215885" y="1473961"/>
            <a:chExt cx="7333615" cy="16205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15885" y="1473961"/>
              <a:ext cx="6348730" cy="8839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5885" y="2210130"/>
              <a:ext cx="7333107" cy="884224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7203185" y="4110076"/>
            <a:ext cx="982916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2800" spc="130" b="0">
                <a:solidFill>
                  <a:srgbClr val="6BC5ED"/>
                </a:solidFill>
                <a:latin typeface="Tahoma"/>
                <a:cs typeface="Tahoma"/>
              </a:rPr>
              <a:t>Target</a:t>
            </a:r>
            <a:r>
              <a:rPr dirty="0" sz="2800" spc="-14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20" b="0">
                <a:solidFill>
                  <a:srgbClr val="6BC5ED"/>
                </a:solidFill>
                <a:latin typeface="Tahoma"/>
                <a:cs typeface="Tahoma"/>
              </a:rPr>
              <a:t>group:</a:t>
            </a:r>
            <a:r>
              <a:rPr dirty="0" sz="2800" spc="-15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80" b="0">
                <a:solidFill>
                  <a:srgbClr val="6BC5ED"/>
                </a:solidFill>
                <a:latin typeface="Tahoma"/>
                <a:cs typeface="Tahoma"/>
              </a:rPr>
              <a:t>secondary</a:t>
            </a:r>
            <a:r>
              <a:rPr dirty="0" sz="2800" spc="-12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10" b="0">
                <a:solidFill>
                  <a:srgbClr val="6BC5ED"/>
                </a:solidFill>
                <a:latin typeface="Tahoma"/>
                <a:cs typeface="Tahoma"/>
              </a:rPr>
              <a:t>school</a:t>
            </a:r>
            <a:r>
              <a:rPr dirty="0" sz="2800" spc="-15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70" b="0">
                <a:solidFill>
                  <a:srgbClr val="6BC5ED"/>
                </a:solidFill>
                <a:latin typeface="Tahoma"/>
                <a:cs typeface="Tahoma"/>
              </a:rPr>
              <a:t>teachers</a:t>
            </a:r>
            <a:r>
              <a:rPr dirty="0" sz="2800" spc="-135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305" b="0">
                <a:solidFill>
                  <a:srgbClr val="6BC5ED"/>
                </a:solidFill>
                <a:latin typeface="Tahoma"/>
                <a:cs typeface="Tahoma"/>
              </a:rPr>
              <a:t>who</a:t>
            </a:r>
            <a:r>
              <a:rPr dirty="0" sz="2800" spc="-13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25" b="0">
                <a:solidFill>
                  <a:srgbClr val="6BC5ED"/>
                </a:solidFill>
                <a:latin typeface="Tahoma"/>
                <a:cs typeface="Tahoma"/>
              </a:rPr>
              <a:t>will</a:t>
            </a:r>
            <a:r>
              <a:rPr dirty="0" sz="2800" spc="-13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04" b="0">
                <a:solidFill>
                  <a:srgbClr val="6BC5ED"/>
                </a:solidFill>
                <a:latin typeface="Tahoma"/>
                <a:cs typeface="Tahoma"/>
              </a:rPr>
              <a:t>teach </a:t>
            </a:r>
            <a:r>
              <a:rPr dirty="0" sz="2800" spc="225" b="0">
                <a:solidFill>
                  <a:srgbClr val="6BC5ED"/>
                </a:solidFill>
                <a:latin typeface="Tahoma"/>
                <a:cs typeface="Tahoma"/>
              </a:rPr>
              <a:t>the</a:t>
            </a:r>
            <a:r>
              <a:rPr dirty="0" sz="2800" spc="-135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54" b="0">
                <a:solidFill>
                  <a:srgbClr val="6BC5ED"/>
                </a:solidFill>
                <a:latin typeface="Tahoma"/>
                <a:cs typeface="Tahoma"/>
              </a:rPr>
              <a:t>academic</a:t>
            </a:r>
            <a:r>
              <a:rPr dirty="0" sz="2800" spc="-130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10" b="0">
                <a:solidFill>
                  <a:srgbClr val="6BC5ED"/>
                </a:solidFill>
                <a:latin typeface="Tahoma"/>
                <a:cs typeface="Tahoma"/>
              </a:rPr>
              <a:t>language</a:t>
            </a:r>
            <a:r>
              <a:rPr dirty="0" sz="2800" spc="-135" b="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60" b="0">
                <a:solidFill>
                  <a:srgbClr val="6BC5ED"/>
                </a:solidFill>
                <a:latin typeface="Tahoma"/>
                <a:cs typeface="Tahoma"/>
              </a:rPr>
              <a:t>programme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3185" y="5713857"/>
            <a:ext cx="988758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85">
                <a:solidFill>
                  <a:srgbClr val="6EB69F"/>
                </a:solidFill>
                <a:latin typeface="Tahoma"/>
                <a:cs typeface="Tahoma"/>
              </a:rPr>
              <a:t>Time:</a:t>
            </a:r>
            <a:r>
              <a:rPr dirty="0" sz="2800" spc="-10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05">
                <a:solidFill>
                  <a:srgbClr val="6EB69F"/>
                </a:solidFill>
                <a:latin typeface="Tahoma"/>
                <a:cs typeface="Tahoma"/>
              </a:rPr>
              <a:t>2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20">
                <a:solidFill>
                  <a:srgbClr val="6EB69F"/>
                </a:solidFill>
                <a:latin typeface="Tahoma"/>
                <a:cs typeface="Tahoma"/>
              </a:rPr>
              <a:t>meetings</a:t>
            </a:r>
            <a:r>
              <a:rPr dirty="0" sz="2800" spc="-10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40">
                <a:solidFill>
                  <a:srgbClr val="6EB69F"/>
                </a:solidFill>
                <a:latin typeface="Tahoma"/>
                <a:cs typeface="Tahoma"/>
              </a:rPr>
              <a:t>of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-459">
                <a:solidFill>
                  <a:srgbClr val="6EB69F"/>
                </a:solidFill>
                <a:latin typeface="Tahoma"/>
                <a:cs typeface="Tahoma"/>
              </a:rPr>
              <a:t>1</a:t>
            </a:r>
            <a:r>
              <a:rPr dirty="0" sz="2800" spc="-114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6EB69F"/>
                </a:solidFill>
                <a:latin typeface="Tahoma"/>
                <a:cs typeface="Tahoma"/>
              </a:rPr>
              <a:t>day;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70">
                <a:solidFill>
                  <a:srgbClr val="6EB69F"/>
                </a:solidFill>
                <a:latin typeface="Tahoma"/>
                <a:cs typeface="Tahoma"/>
              </a:rPr>
              <a:t>10:00</a:t>
            </a:r>
            <a:r>
              <a:rPr dirty="0" sz="2800" spc="-9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6EB69F"/>
                </a:solidFill>
                <a:latin typeface="Tahoma"/>
                <a:cs typeface="Tahoma"/>
              </a:rPr>
              <a:t>-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>
                <a:solidFill>
                  <a:srgbClr val="6EB69F"/>
                </a:solidFill>
                <a:latin typeface="Tahoma"/>
                <a:cs typeface="Tahoma"/>
              </a:rPr>
              <a:t>17:00</a:t>
            </a:r>
            <a:r>
              <a:rPr dirty="0" sz="2800" spc="-114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60">
                <a:solidFill>
                  <a:srgbClr val="6EB69F"/>
                </a:solidFill>
                <a:latin typeface="Tahoma"/>
                <a:cs typeface="Tahoma"/>
              </a:rPr>
              <a:t>with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54">
                <a:solidFill>
                  <a:srgbClr val="6EB69F"/>
                </a:solidFill>
                <a:latin typeface="Tahoma"/>
                <a:cs typeface="Tahoma"/>
              </a:rPr>
              <a:t>lunch</a:t>
            </a:r>
            <a:r>
              <a:rPr dirty="0" sz="2800" spc="-10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80">
                <a:solidFill>
                  <a:srgbClr val="6EB69F"/>
                </a:solidFill>
                <a:latin typeface="Tahoma"/>
                <a:cs typeface="Tahoma"/>
              </a:rPr>
              <a:t>break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16" name="object 16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5885" y="1473961"/>
            <a:ext cx="4067302" cy="8839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03185" y="2355733"/>
            <a:ext cx="10153650" cy="39833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007744">
              <a:lnSpc>
                <a:spcPct val="106800"/>
              </a:lnSpc>
              <a:spcBef>
                <a:spcPts val="105"/>
              </a:spcBef>
            </a:pPr>
            <a:r>
              <a:rPr dirty="0" sz="2800" spc="150">
                <a:solidFill>
                  <a:srgbClr val="6BC5ED"/>
                </a:solidFill>
                <a:latin typeface="Tahoma"/>
                <a:cs typeface="Tahoma"/>
              </a:rPr>
              <a:t>Teachers</a:t>
            </a:r>
            <a:r>
              <a:rPr dirty="0" sz="2800" spc="-13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30">
                <a:solidFill>
                  <a:srgbClr val="6BC5ED"/>
                </a:solidFill>
                <a:latin typeface="Tahoma"/>
                <a:cs typeface="Tahoma"/>
              </a:rPr>
              <a:t>are</a:t>
            </a:r>
            <a:r>
              <a:rPr dirty="0" sz="2800" spc="-135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90">
                <a:solidFill>
                  <a:srgbClr val="6BC5ED"/>
                </a:solidFill>
                <a:latin typeface="Tahoma"/>
                <a:cs typeface="Tahoma"/>
              </a:rPr>
              <a:t>skilled</a:t>
            </a:r>
            <a:r>
              <a:rPr dirty="0" sz="2800" spc="-135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20">
                <a:solidFill>
                  <a:srgbClr val="6BC5ED"/>
                </a:solidFill>
                <a:latin typeface="Tahoma"/>
                <a:cs typeface="Tahoma"/>
              </a:rPr>
              <a:t>in</a:t>
            </a:r>
            <a:r>
              <a:rPr dirty="0" sz="2800" spc="-114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15">
                <a:solidFill>
                  <a:srgbClr val="6BC5ED"/>
                </a:solidFill>
                <a:latin typeface="Tahoma"/>
                <a:cs typeface="Tahoma"/>
              </a:rPr>
              <a:t>teaching</a:t>
            </a:r>
            <a:r>
              <a:rPr dirty="0" sz="2800" spc="-120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54">
                <a:solidFill>
                  <a:srgbClr val="6BC5ED"/>
                </a:solidFill>
                <a:latin typeface="Tahoma"/>
                <a:cs typeface="Tahoma"/>
              </a:rPr>
              <a:t>academic</a:t>
            </a:r>
            <a:r>
              <a:rPr dirty="0" sz="2800" spc="-125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200">
                <a:solidFill>
                  <a:srgbClr val="6BC5ED"/>
                </a:solidFill>
                <a:latin typeface="Tahoma"/>
                <a:cs typeface="Tahoma"/>
              </a:rPr>
              <a:t>language </a:t>
            </a:r>
            <a:r>
              <a:rPr dirty="0" sz="2800" spc="135">
                <a:solidFill>
                  <a:srgbClr val="6BC5ED"/>
                </a:solidFill>
                <a:latin typeface="Tahoma"/>
                <a:cs typeface="Tahoma"/>
              </a:rPr>
              <a:t>lessons</a:t>
            </a:r>
            <a:endParaRPr sz="2800">
              <a:latin typeface="Tahoma"/>
              <a:cs typeface="Tahoma"/>
            </a:endParaRPr>
          </a:p>
          <a:p>
            <a:pPr marL="462280" marR="837565" indent="222250">
              <a:lnSpc>
                <a:spcPct val="106800"/>
              </a:lnSpc>
              <a:spcBef>
                <a:spcPts val="815"/>
              </a:spcBef>
              <a:buChar char="-"/>
              <a:tabLst>
                <a:tab pos="684530" algn="l"/>
              </a:tabLst>
            </a:pPr>
            <a:r>
              <a:rPr dirty="0" sz="2800" spc="150">
                <a:solidFill>
                  <a:srgbClr val="6EB69F"/>
                </a:solidFill>
                <a:latin typeface="Tahoma"/>
                <a:cs typeface="Tahoma"/>
              </a:rPr>
              <a:t>Teachers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95">
                <a:solidFill>
                  <a:srgbClr val="6EB69F"/>
                </a:solidFill>
                <a:latin typeface="Tahoma"/>
                <a:cs typeface="Tahoma"/>
              </a:rPr>
              <a:t>know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25">
                <a:solidFill>
                  <a:srgbClr val="6EB69F"/>
                </a:solidFill>
                <a:latin typeface="Tahoma"/>
                <a:cs typeface="Tahoma"/>
              </a:rPr>
              <a:t>the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14">
                <a:solidFill>
                  <a:srgbClr val="6EB69F"/>
                </a:solidFill>
                <a:latin typeface="Tahoma"/>
                <a:cs typeface="Tahoma"/>
              </a:rPr>
              <a:t>(scientific)</a:t>
            </a:r>
            <a:r>
              <a:rPr dirty="0" sz="2800" spc="-11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45">
                <a:solidFill>
                  <a:srgbClr val="6EB69F"/>
                </a:solidFill>
                <a:latin typeface="Tahoma"/>
                <a:cs typeface="Tahoma"/>
              </a:rPr>
              <a:t>background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40">
                <a:solidFill>
                  <a:srgbClr val="6EB69F"/>
                </a:solidFill>
                <a:latin typeface="Tahoma"/>
                <a:cs typeface="Tahoma"/>
              </a:rPr>
              <a:t>of</a:t>
            </a:r>
            <a:r>
              <a:rPr dirty="0" sz="2800" spc="-12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00">
                <a:solidFill>
                  <a:srgbClr val="6EB69F"/>
                </a:solidFill>
                <a:latin typeface="Tahoma"/>
                <a:cs typeface="Tahoma"/>
              </a:rPr>
              <a:t>the </a:t>
            </a:r>
            <a:r>
              <a:rPr dirty="0" sz="2800" spc="260">
                <a:solidFill>
                  <a:srgbClr val="6EB69F"/>
                </a:solidFill>
                <a:latin typeface="Tahoma"/>
                <a:cs typeface="Tahoma"/>
              </a:rPr>
              <a:t>programme</a:t>
            </a:r>
            <a:endParaRPr sz="2800">
              <a:latin typeface="Tahoma"/>
              <a:cs typeface="Tahoma"/>
            </a:endParaRPr>
          </a:p>
          <a:p>
            <a:pPr marL="462280" marR="776605" indent="221615">
              <a:lnSpc>
                <a:spcPct val="107200"/>
              </a:lnSpc>
              <a:spcBef>
                <a:spcPts val="790"/>
              </a:spcBef>
              <a:buChar char="-"/>
              <a:tabLst>
                <a:tab pos="683895" algn="l"/>
              </a:tabLst>
            </a:pPr>
            <a:r>
              <a:rPr dirty="0" sz="2800" spc="150">
                <a:solidFill>
                  <a:srgbClr val="6EB69F"/>
                </a:solidFill>
                <a:latin typeface="Tahoma"/>
                <a:cs typeface="Tahoma"/>
              </a:rPr>
              <a:t>Teachers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95">
                <a:solidFill>
                  <a:srgbClr val="6EB69F"/>
                </a:solidFill>
                <a:latin typeface="Tahoma"/>
                <a:cs typeface="Tahoma"/>
              </a:rPr>
              <a:t>know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315">
                <a:solidFill>
                  <a:srgbClr val="6EB69F"/>
                </a:solidFill>
                <a:latin typeface="Tahoma"/>
                <a:cs typeface="Tahoma"/>
              </a:rPr>
              <a:t>how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04">
                <a:solidFill>
                  <a:srgbClr val="6EB69F"/>
                </a:solidFill>
                <a:latin typeface="Tahoma"/>
                <a:cs typeface="Tahoma"/>
              </a:rPr>
              <a:t>to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90">
                <a:solidFill>
                  <a:srgbClr val="6EB69F"/>
                </a:solidFill>
                <a:latin typeface="Tahoma"/>
                <a:cs typeface="Tahoma"/>
              </a:rPr>
              <a:t>practically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80">
                <a:solidFill>
                  <a:srgbClr val="6EB69F"/>
                </a:solidFill>
                <a:latin typeface="Tahoma"/>
                <a:cs typeface="Tahoma"/>
              </a:rPr>
              <a:t>implement</a:t>
            </a:r>
            <a:r>
              <a:rPr dirty="0" sz="2800" spc="-9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00">
                <a:solidFill>
                  <a:srgbClr val="6EB69F"/>
                </a:solidFill>
                <a:latin typeface="Tahoma"/>
                <a:cs typeface="Tahoma"/>
              </a:rPr>
              <a:t>the </a:t>
            </a:r>
            <a:r>
              <a:rPr dirty="0" sz="2800" spc="210">
                <a:solidFill>
                  <a:srgbClr val="6EB69F"/>
                </a:solidFill>
                <a:latin typeface="Tahoma"/>
                <a:cs typeface="Tahoma"/>
              </a:rPr>
              <a:t>programme.</a:t>
            </a:r>
            <a:endParaRPr sz="2800">
              <a:latin typeface="Tahoma"/>
              <a:cs typeface="Tahoma"/>
            </a:endParaRPr>
          </a:p>
          <a:p>
            <a:pPr marL="462280" marR="5080" indent="222250">
              <a:lnSpc>
                <a:spcPct val="107100"/>
              </a:lnSpc>
              <a:spcBef>
                <a:spcPts val="790"/>
              </a:spcBef>
              <a:buChar char="-"/>
              <a:tabLst>
                <a:tab pos="684530" algn="l"/>
              </a:tabLst>
            </a:pPr>
            <a:r>
              <a:rPr dirty="0" sz="2800" spc="150">
                <a:solidFill>
                  <a:srgbClr val="6EB69F"/>
                </a:solidFill>
                <a:latin typeface="Tahoma"/>
                <a:cs typeface="Tahoma"/>
              </a:rPr>
              <a:t>Teachers</a:t>
            </a:r>
            <a:r>
              <a:rPr dirty="0" sz="2800" spc="-13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45">
                <a:solidFill>
                  <a:srgbClr val="6EB69F"/>
                </a:solidFill>
                <a:latin typeface="Tahoma"/>
                <a:cs typeface="Tahoma"/>
              </a:rPr>
              <a:t>can</a:t>
            </a:r>
            <a:r>
              <a:rPr dirty="0" sz="2800" spc="-14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60">
                <a:solidFill>
                  <a:srgbClr val="6EB69F"/>
                </a:solidFill>
                <a:latin typeface="Tahoma"/>
                <a:cs typeface="Tahoma"/>
              </a:rPr>
              <a:t>reflect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45">
                <a:solidFill>
                  <a:srgbClr val="6EB69F"/>
                </a:solidFill>
                <a:latin typeface="Tahoma"/>
                <a:cs typeface="Tahoma"/>
              </a:rPr>
              <a:t>on</a:t>
            </a:r>
            <a:r>
              <a:rPr dirty="0" sz="2800" spc="-12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80">
                <a:solidFill>
                  <a:srgbClr val="6EB69F"/>
                </a:solidFill>
                <a:latin typeface="Tahoma"/>
                <a:cs typeface="Tahoma"/>
              </a:rPr>
              <a:t>their</a:t>
            </a:r>
            <a:r>
              <a:rPr dirty="0" sz="2800" spc="-13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305">
                <a:solidFill>
                  <a:srgbClr val="6EB69F"/>
                </a:solidFill>
                <a:latin typeface="Tahoma"/>
                <a:cs typeface="Tahoma"/>
              </a:rPr>
              <a:t>own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54">
                <a:solidFill>
                  <a:srgbClr val="6EB69F"/>
                </a:solidFill>
                <a:latin typeface="Tahoma"/>
                <a:cs typeface="Tahoma"/>
              </a:rPr>
              <a:t>academic</a:t>
            </a:r>
            <a:r>
              <a:rPr dirty="0" sz="2800" spc="-12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90">
                <a:solidFill>
                  <a:srgbClr val="6EB69F"/>
                </a:solidFill>
                <a:latin typeface="Tahoma"/>
                <a:cs typeface="Tahoma"/>
              </a:rPr>
              <a:t>language </a:t>
            </a:r>
            <a:r>
              <a:rPr dirty="0" sz="2800" spc="145">
                <a:solidFill>
                  <a:srgbClr val="6EB69F"/>
                </a:solidFill>
                <a:latin typeface="Tahoma"/>
                <a:cs typeface="Tahoma"/>
              </a:rPr>
              <a:t>lessons</a:t>
            </a:r>
            <a:r>
              <a:rPr dirty="0" sz="2800" spc="-14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260">
                <a:solidFill>
                  <a:srgbClr val="6EB69F"/>
                </a:solidFill>
                <a:latin typeface="Tahoma"/>
                <a:cs typeface="Tahoma"/>
              </a:rPr>
              <a:t>and</a:t>
            </a:r>
            <a:r>
              <a:rPr dirty="0" sz="2800" spc="-14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90">
                <a:solidFill>
                  <a:srgbClr val="6EB69F"/>
                </a:solidFill>
                <a:latin typeface="Tahoma"/>
                <a:cs typeface="Tahoma"/>
              </a:rPr>
              <a:t>those</a:t>
            </a:r>
            <a:r>
              <a:rPr dirty="0" sz="2800" spc="-140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140">
                <a:solidFill>
                  <a:srgbClr val="6EB69F"/>
                </a:solidFill>
                <a:latin typeface="Tahoma"/>
                <a:cs typeface="Tahoma"/>
              </a:rPr>
              <a:t>of</a:t>
            </a:r>
            <a:r>
              <a:rPr dirty="0" sz="2800" spc="-125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95">
                <a:solidFill>
                  <a:srgbClr val="6EB69F"/>
                </a:solidFill>
                <a:latin typeface="Tahoma"/>
                <a:cs typeface="Tahoma"/>
              </a:rPr>
              <a:t>others.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5" name="object 5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50709" cy="10287000"/>
            <a:chOff x="0" y="0"/>
            <a:chExt cx="6950709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56860" cy="10136505"/>
            </a:xfrm>
            <a:custGeom>
              <a:avLst/>
              <a:gdLst/>
              <a:ahLst/>
              <a:cxnLst/>
              <a:rect l="l" t="t" r="r" b="b"/>
              <a:pathLst>
                <a:path w="5356860" h="10136505">
                  <a:moveTo>
                    <a:pt x="5356860" y="0"/>
                  </a:moveTo>
                  <a:lnTo>
                    <a:pt x="0" y="0"/>
                  </a:lnTo>
                  <a:lnTo>
                    <a:pt x="0" y="10135997"/>
                  </a:lnTo>
                  <a:lnTo>
                    <a:pt x="5356860" y="10135997"/>
                  </a:lnTo>
                  <a:lnTo>
                    <a:pt x="535686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84637" y="15636"/>
              <a:ext cx="919480" cy="5394960"/>
            </a:xfrm>
            <a:custGeom>
              <a:avLst/>
              <a:gdLst/>
              <a:ahLst/>
              <a:cxnLst/>
              <a:rect l="l" t="t" r="r" b="b"/>
              <a:pathLst>
                <a:path w="919479" h="5394960">
                  <a:moveTo>
                    <a:pt x="919392" y="0"/>
                  </a:moveTo>
                  <a:lnTo>
                    <a:pt x="492252" y="0"/>
                  </a:lnTo>
                  <a:lnTo>
                    <a:pt x="347542" y="479847"/>
                  </a:lnTo>
                  <a:lnTo>
                    <a:pt x="176412" y="1211976"/>
                  </a:lnTo>
                  <a:lnTo>
                    <a:pt x="60999" y="1955081"/>
                  </a:lnTo>
                  <a:lnTo>
                    <a:pt x="1972" y="2704830"/>
                  </a:lnTo>
                  <a:lnTo>
                    <a:pt x="0" y="3456889"/>
                  </a:lnTo>
                  <a:lnTo>
                    <a:pt x="54842" y="4200271"/>
                  </a:lnTo>
                  <a:lnTo>
                    <a:pt x="237708" y="5394592"/>
                  </a:lnTo>
                  <a:lnTo>
                    <a:pt x="221801" y="5049040"/>
                  </a:lnTo>
                  <a:lnTo>
                    <a:pt x="224323" y="3875874"/>
                  </a:lnTo>
                  <a:lnTo>
                    <a:pt x="306992" y="2775718"/>
                  </a:lnTo>
                  <a:lnTo>
                    <a:pt x="445715" y="1828314"/>
                  </a:lnTo>
                  <a:lnTo>
                    <a:pt x="640266" y="942887"/>
                  </a:lnTo>
                  <a:lnTo>
                    <a:pt x="886056" y="129558"/>
                  </a:lnTo>
                  <a:lnTo>
                    <a:pt x="919392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703512" y="15636"/>
              <a:ext cx="2209800" cy="10271760"/>
            </a:xfrm>
            <a:custGeom>
              <a:avLst/>
              <a:gdLst/>
              <a:ahLst/>
              <a:cxnLst/>
              <a:rect l="l" t="t" r="r" b="b"/>
              <a:pathLst>
                <a:path w="2209800" h="10271760">
                  <a:moveTo>
                    <a:pt x="2070100" y="0"/>
                  </a:moveTo>
                  <a:lnTo>
                    <a:pt x="0" y="0"/>
                  </a:lnTo>
                  <a:lnTo>
                    <a:pt x="0" y="10271359"/>
                  </a:lnTo>
                  <a:lnTo>
                    <a:pt x="1574800" y="10271359"/>
                  </a:lnTo>
                  <a:lnTo>
                    <a:pt x="1574800" y="2654727"/>
                  </a:lnTo>
                  <a:lnTo>
                    <a:pt x="1587500" y="2604636"/>
                  </a:lnTo>
                  <a:lnTo>
                    <a:pt x="1587500" y="2404411"/>
                  </a:lnTo>
                  <a:lnTo>
                    <a:pt x="1600200" y="2354396"/>
                  </a:lnTo>
                  <a:lnTo>
                    <a:pt x="1600200" y="2254426"/>
                  </a:lnTo>
                  <a:lnTo>
                    <a:pt x="1612900" y="2204473"/>
                  </a:lnTo>
                  <a:lnTo>
                    <a:pt x="1612900" y="2154544"/>
                  </a:lnTo>
                  <a:lnTo>
                    <a:pt x="1625600" y="2104638"/>
                  </a:lnTo>
                  <a:lnTo>
                    <a:pt x="1625600" y="2004906"/>
                  </a:lnTo>
                  <a:lnTo>
                    <a:pt x="1638300" y="1955081"/>
                  </a:lnTo>
                  <a:lnTo>
                    <a:pt x="1638300" y="1905286"/>
                  </a:lnTo>
                  <a:lnTo>
                    <a:pt x="1651000" y="1855522"/>
                  </a:lnTo>
                  <a:lnTo>
                    <a:pt x="1651000" y="1805790"/>
                  </a:lnTo>
                  <a:lnTo>
                    <a:pt x="1663700" y="1756091"/>
                  </a:lnTo>
                  <a:lnTo>
                    <a:pt x="1663700" y="1706427"/>
                  </a:lnTo>
                  <a:lnTo>
                    <a:pt x="1676400" y="1656799"/>
                  </a:lnTo>
                  <a:lnTo>
                    <a:pt x="1676400" y="1607208"/>
                  </a:lnTo>
                  <a:lnTo>
                    <a:pt x="1701800" y="1508144"/>
                  </a:lnTo>
                  <a:lnTo>
                    <a:pt x="1701800" y="1458672"/>
                  </a:lnTo>
                  <a:lnTo>
                    <a:pt x="1727200" y="1359858"/>
                  </a:lnTo>
                  <a:lnTo>
                    <a:pt x="1727200" y="1310517"/>
                  </a:lnTo>
                  <a:lnTo>
                    <a:pt x="1765300" y="1162778"/>
                  </a:lnTo>
                  <a:lnTo>
                    <a:pt x="1765300" y="1113630"/>
                  </a:lnTo>
                  <a:lnTo>
                    <a:pt x="1841500" y="819866"/>
                  </a:lnTo>
                  <a:lnTo>
                    <a:pt x="1841500" y="771104"/>
                  </a:lnTo>
                  <a:lnTo>
                    <a:pt x="1943100" y="383292"/>
                  </a:lnTo>
                  <a:lnTo>
                    <a:pt x="1968500" y="335120"/>
                  </a:lnTo>
                  <a:lnTo>
                    <a:pt x="2032000" y="95363"/>
                  </a:lnTo>
                  <a:lnTo>
                    <a:pt x="2057400" y="47642"/>
                  </a:lnTo>
                  <a:lnTo>
                    <a:pt x="2070100" y="0"/>
                  </a:lnTo>
                  <a:close/>
                </a:path>
                <a:path w="2209800" h="10271760">
                  <a:moveTo>
                    <a:pt x="2082800" y="10271359"/>
                  </a:moveTo>
                  <a:lnTo>
                    <a:pt x="2082800" y="6924026"/>
                  </a:lnTo>
                  <a:lnTo>
                    <a:pt x="2070100" y="6821883"/>
                  </a:lnTo>
                  <a:lnTo>
                    <a:pt x="2057400" y="6785631"/>
                  </a:lnTo>
                  <a:lnTo>
                    <a:pt x="2057400" y="6725350"/>
                  </a:lnTo>
                  <a:lnTo>
                    <a:pt x="2044700" y="6691341"/>
                  </a:lnTo>
                  <a:lnTo>
                    <a:pt x="2044700" y="6663908"/>
                  </a:lnTo>
                  <a:lnTo>
                    <a:pt x="2032000" y="6625093"/>
                  </a:lnTo>
                  <a:lnTo>
                    <a:pt x="2032000" y="6586415"/>
                  </a:lnTo>
                  <a:lnTo>
                    <a:pt x="2019300" y="6547807"/>
                  </a:lnTo>
                  <a:lnTo>
                    <a:pt x="2019300" y="6509199"/>
                  </a:lnTo>
                  <a:lnTo>
                    <a:pt x="2006600" y="6490714"/>
                  </a:lnTo>
                  <a:lnTo>
                    <a:pt x="2006600" y="6435431"/>
                  </a:lnTo>
                  <a:lnTo>
                    <a:pt x="1993900" y="6396492"/>
                  </a:lnTo>
                  <a:lnTo>
                    <a:pt x="1993900" y="6357502"/>
                  </a:lnTo>
                  <a:lnTo>
                    <a:pt x="1981200" y="6318477"/>
                  </a:lnTo>
                  <a:lnTo>
                    <a:pt x="1981200" y="6279434"/>
                  </a:lnTo>
                  <a:lnTo>
                    <a:pt x="1968500" y="6261053"/>
                  </a:lnTo>
                  <a:lnTo>
                    <a:pt x="1968500" y="6242619"/>
                  </a:lnTo>
                  <a:lnTo>
                    <a:pt x="1955800" y="6205667"/>
                  </a:lnTo>
                  <a:lnTo>
                    <a:pt x="1955800" y="6147745"/>
                  </a:lnTo>
                  <a:lnTo>
                    <a:pt x="1943100" y="6128404"/>
                  </a:lnTo>
                  <a:lnTo>
                    <a:pt x="1943100" y="6089842"/>
                  </a:lnTo>
                  <a:lnTo>
                    <a:pt x="1930400" y="6051141"/>
                  </a:lnTo>
                  <a:lnTo>
                    <a:pt x="1930400" y="6010279"/>
                  </a:lnTo>
                  <a:lnTo>
                    <a:pt x="1917700" y="5989754"/>
                  </a:lnTo>
                  <a:lnTo>
                    <a:pt x="1917700" y="5933755"/>
                  </a:lnTo>
                  <a:lnTo>
                    <a:pt x="1905000" y="5907446"/>
                  </a:lnTo>
                  <a:lnTo>
                    <a:pt x="1905000" y="5881103"/>
                  </a:lnTo>
                  <a:lnTo>
                    <a:pt x="1892300" y="5854673"/>
                  </a:lnTo>
                  <a:lnTo>
                    <a:pt x="1892300" y="5803836"/>
                  </a:lnTo>
                  <a:lnTo>
                    <a:pt x="1854200" y="5651487"/>
                  </a:lnTo>
                  <a:lnTo>
                    <a:pt x="1854200" y="5600691"/>
                  </a:lnTo>
                  <a:lnTo>
                    <a:pt x="1841500" y="5549853"/>
                  </a:lnTo>
                  <a:lnTo>
                    <a:pt x="1828800" y="5511498"/>
                  </a:lnTo>
                  <a:lnTo>
                    <a:pt x="1828800" y="5473143"/>
                  </a:lnTo>
                  <a:lnTo>
                    <a:pt x="1816100" y="5434787"/>
                  </a:lnTo>
                  <a:lnTo>
                    <a:pt x="1816100" y="5394592"/>
                  </a:lnTo>
                  <a:lnTo>
                    <a:pt x="1803400" y="5369036"/>
                  </a:lnTo>
                  <a:lnTo>
                    <a:pt x="1803400" y="5317787"/>
                  </a:lnTo>
                  <a:lnTo>
                    <a:pt x="1790700" y="5292127"/>
                  </a:lnTo>
                  <a:lnTo>
                    <a:pt x="1778000" y="5238518"/>
                  </a:lnTo>
                  <a:lnTo>
                    <a:pt x="1778000" y="5184934"/>
                  </a:lnTo>
                  <a:lnTo>
                    <a:pt x="1752600" y="5077822"/>
                  </a:lnTo>
                  <a:lnTo>
                    <a:pt x="1752600" y="5024284"/>
                  </a:lnTo>
                  <a:lnTo>
                    <a:pt x="1739900" y="4970751"/>
                  </a:lnTo>
                  <a:lnTo>
                    <a:pt x="1727200" y="4932841"/>
                  </a:lnTo>
                  <a:lnTo>
                    <a:pt x="1727200" y="4894983"/>
                  </a:lnTo>
                  <a:lnTo>
                    <a:pt x="1714500" y="4857159"/>
                  </a:lnTo>
                  <a:lnTo>
                    <a:pt x="1714500" y="4788264"/>
                  </a:lnTo>
                  <a:lnTo>
                    <a:pt x="1701800" y="4772737"/>
                  </a:lnTo>
                  <a:lnTo>
                    <a:pt x="1701800" y="4716244"/>
                  </a:lnTo>
                  <a:lnTo>
                    <a:pt x="1689100" y="4695761"/>
                  </a:lnTo>
                  <a:lnTo>
                    <a:pt x="1689100" y="4615219"/>
                  </a:lnTo>
                  <a:lnTo>
                    <a:pt x="1676400" y="4595107"/>
                  </a:lnTo>
                  <a:lnTo>
                    <a:pt x="1676400" y="4551831"/>
                  </a:lnTo>
                  <a:lnTo>
                    <a:pt x="1663700" y="4508417"/>
                  </a:lnTo>
                  <a:lnTo>
                    <a:pt x="1663700" y="4464933"/>
                  </a:lnTo>
                  <a:lnTo>
                    <a:pt x="1651000" y="4421450"/>
                  </a:lnTo>
                  <a:lnTo>
                    <a:pt x="1651000" y="4329471"/>
                  </a:lnTo>
                  <a:lnTo>
                    <a:pt x="1638300" y="4309192"/>
                  </a:lnTo>
                  <a:lnTo>
                    <a:pt x="1638300" y="4248529"/>
                  </a:lnTo>
                  <a:lnTo>
                    <a:pt x="1625600" y="4200383"/>
                  </a:lnTo>
                  <a:lnTo>
                    <a:pt x="1625600" y="4103959"/>
                  </a:lnTo>
                  <a:lnTo>
                    <a:pt x="1612900" y="4055681"/>
                  </a:lnTo>
                  <a:lnTo>
                    <a:pt x="1612900" y="4007359"/>
                  </a:lnTo>
                  <a:lnTo>
                    <a:pt x="1600200" y="3957406"/>
                  </a:lnTo>
                  <a:lnTo>
                    <a:pt x="1600200" y="3857436"/>
                  </a:lnTo>
                  <a:lnTo>
                    <a:pt x="1587500" y="3807422"/>
                  </a:lnTo>
                  <a:lnTo>
                    <a:pt x="1587500" y="3607197"/>
                  </a:lnTo>
                  <a:lnTo>
                    <a:pt x="1574800" y="3557106"/>
                  </a:lnTo>
                  <a:lnTo>
                    <a:pt x="1574800" y="10271359"/>
                  </a:lnTo>
                  <a:lnTo>
                    <a:pt x="2082800" y="10271359"/>
                  </a:lnTo>
                  <a:close/>
                </a:path>
                <a:path w="2209800" h="10271760">
                  <a:moveTo>
                    <a:pt x="2095500" y="10188145"/>
                  </a:moveTo>
                  <a:lnTo>
                    <a:pt x="2095500" y="6987247"/>
                  </a:lnTo>
                  <a:lnTo>
                    <a:pt x="2082800" y="6966336"/>
                  </a:lnTo>
                  <a:lnTo>
                    <a:pt x="2082800" y="10238442"/>
                  </a:lnTo>
                  <a:lnTo>
                    <a:pt x="2095500" y="10188145"/>
                  </a:lnTo>
                  <a:close/>
                </a:path>
                <a:path w="2209800" h="10271760">
                  <a:moveTo>
                    <a:pt x="2108200" y="10087448"/>
                  </a:moveTo>
                  <a:lnTo>
                    <a:pt x="2108200" y="7091267"/>
                  </a:lnTo>
                  <a:lnTo>
                    <a:pt x="2095500" y="7049670"/>
                  </a:lnTo>
                  <a:lnTo>
                    <a:pt x="2095500" y="10137814"/>
                  </a:lnTo>
                  <a:lnTo>
                    <a:pt x="2108200" y="10087448"/>
                  </a:lnTo>
                  <a:close/>
                </a:path>
                <a:path w="2209800" h="10271760">
                  <a:moveTo>
                    <a:pt x="2120900" y="9986620"/>
                  </a:moveTo>
                  <a:lnTo>
                    <a:pt x="2120900" y="7163655"/>
                  </a:lnTo>
                  <a:lnTo>
                    <a:pt x="2108200" y="7112092"/>
                  </a:lnTo>
                  <a:lnTo>
                    <a:pt x="2108200" y="10037050"/>
                  </a:lnTo>
                  <a:lnTo>
                    <a:pt x="2120900" y="9986620"/>
                  </a:lnTo>
                  <a:close/>
                </a:path>
                <a:path w="2209800" h="10271760">
                  <a:moveTo>
                    <a:pt x="2133600" y="9885669"/>
                  </a:moveTo>
                  <a:lnTo>
                    <a:pt x="2133600" y="7285274"/>
                  </a:lnTo>
                  <a:lnTo>
                    <a:pt x="2120900" y="7239833"/>
                  </a:lnTo>
                  <a:lnTo>
                    <a:pt x="2120900" y="9936159"/>
                  </a:lnTo>
                  <a:lnTo>
                    <a:pt x="2133600" y="9885669"/>
                  </a:lnTo>
                  <a:close/>
                </a:path>
                <a:path w="2209800" h="10271760">
                  <a:moveTo>
                    <a:pt x="2146300" y="9784605"/>
                  </a:moveTo>
                  <a:lnTo>
                    <a:pt x="2146300" y="7376350"/>
                  </a:lnTo>
                  <a:lnTo>
                    <a:pt x="2133600" y="7330776"/>
                  </a:lnTo>
                  <a:lnTo>
                    <a:pt x="2133600" y="9835151"/>
                  </a:lnTo>
                  <a:lnTo>
                    <a:pt x="2146300" y="9784605"/>
                  </a:lnTo>
                  <a:close/>
                </a:path>
                <a:path w="2209800" h="10271760">
                  <a:moveTo>
                    <a:pt x="2159000" y="9683436"/>
                  </a:moveTo>
                  <a:lnTo>
                    <a:pt x="2159000" y="7518885"/>
                  </a:lnTo>
                  <a:lnTo>
                    <a:pt x="2146300" y="7470431"/>
                  </a:lnTo>
                  <a:lnTo>
                    <a:pt x="2146300" y="9734033"/>
                  </a:lnTo>
                  <a:lnTo>
                    <a:pt x="2159000" y="9683436"/>
                  </a:lnTo>
                  <a:close/>
                </a:path>
                <a:path w="2209800" h="10271760">
                  <a:moveTo>
                    <a:pt x="2171700" y="9531505"/>
                  </a:moveTo>
                  <a:lnTo>
                    <a:pt x="2171700" y="7615871"/>
                  </a:lnTo>
                  <a:lnTo>
                    <a:pt x="2159000" y="7567366"/>
                  </a:lnTo>
                  <a:lnTo>
                    <a:pt x="2159000" y="9582171"/>
                  </a:lnTo>
                  <a:lnTo>
                    <a:pt x="2171700" y="9531505"/>
                  </a:lnTo>
                  <a:close/>
                </a:path>
                <a:path w="2209800" h="10271760">
                  <a:moveTo>
                    <a:pt x="2184400" y="9379387"/>
                  </a:moveTo>
                  <a:lnTo>
                    <a:pt x="2184400" y="7810124"/>
                  </a:lnTo>
                  <a:lnTo>
                    <a:pt x="2171700" y="7761528"/>
                  </a:lnTo>
                  <a:lnTo>
                    <a:pt x="2171700" y="9430112"/>
                  </a:lnTo>
                  <a:lnTo>
                    <a:pt x="2184400" y="9379387"/>
                  </a:lnTo>
                  <a:close/>
                </a:path>
                <a:path w="2209800" h="10271760">
                  <a:moveTo>
                    <a:pt x="2197100" y="9227112"/>
                  </a:moveTo>
                  <a:lnTo>
                    <a:pt x="2197100" y="7956035"/>
                  </a:lnTo>
                  <a:lnTo>
                    <a:pt x="2184400" y="7907379"/>
                  </a:lnTo>
                  <a:lnTo>
                    <a:pt x="2184400" y="9277886"/>
                  </a:lnTo>
                  <a:lnTo>
                    <a:pt x="2197100" y="9227112"/>
                  </a:lnTo>
                  <a:close/>
                </a:path>
                <a:path w="2209800" h="10271760">
                  <a:moveTo>
                    <a:pt x="2209800" y="8922212"/>
                  </a:moveTo>
                  <a:lnTo>
                    <a:pt x="2209800" y="8260980"/>
                  </a:lnTo>
                  <a:lnTo>
                    <a:pt x="2197100" y="8210132"/>
                  </a:lnTo>
                  <a:lnTo>
                    <a:pt x="2197100" y="8973054"/>
                  </a:lnTo>
                  <a:lnTo>
                    <a:pt x="2209800" y="892221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07041" y="145195"/>
              <a:ext cx="800735" cy="10142220"/>
            </a:xfrm>
            <a:custGeom>
              <a:avLst/>
              <a:gdLst/>
              <a:ahLst/>
              <a:cxnLst/>
              <a:rect l="l" t="t" r="r" b="b"/>
              <a:pathLst>
                <a:path w="800735" h="10142220">
                  <a:moveTo>
                    <a:pt x="800689" y="6614010"/>
                  </a:moveTo>
                  <a:lnTo>
                    <a:pt x="734169" y="5183724"/>
                  </a:lnTo>
                  <a:lnTo>
                    <a:pt x="565601" y="4532334"/>
                  </a:lnTo>
                  <a:lnTo>
                    <a:pt x="439128" y="3824966"/>
                  </a:lnTo>
                  <a:lnTo>
                    <a:pt x="365359" y="3111952"/>
                  </a:lnTo>
                  <a:lnTo>
                    <a:pt x="346416" y="2446923"/>
                  </a:lnTo>
                  <a:lnTo>
                    <a:pt x="376639" y="1796071"/>
                  </a:lnTo>
                  <a:lnTo>
                    <a:pt x="502438" y="793627"/>
                  </a:lnTo>
                  <a:lnTo>
                    <a:pt x="639929" y="98119"/>
                  </a:lnTo>
                  <a:lnTo>
                    <a:pt x="663651" y="0"/>
                  </a:lnTo>
                  <a:lnTo>
                    <a:pt x="424735" y="787036"/>
                  </a:lnTo>
                  <a:lnTo>
                    <a:pt x="234044" y="1641844"/>
                  </a:lnTo>
                  <a:lnTo>
                    <a:pt x="81102" y="2678204"/>
                  </a:lnTo>
                  <a:lnTo>
                    <a:pt x="0" y="3797529"/>
                  </a:lnTo>
                  <a:lnTo>
                    <a:pt x="1197" y="4969091"/>
                  </a:lnTo>
                  <a:lnTo>
                    <a:pt x="15578" y="5266873"/>
                  </a:lnTo>
                  <a:lnTo>
                    <a:pt x="322232" y="7064887"/>
                  </a:lnTo>
                  <a:lnTo>
                    <a:pt x="395004" y="7846162"/>
                  </a:lnTo>
                  <a:lnTo>
                    <a:pt x="410500" y="8654051"/>
                  </a:lnTo>
                  <a:lnTo>
                    <a:pt x="366052" y="9460863"/>
                  </a:lnTo>
                  <a:lnTo>
                    <a:pt x="281551" y="10141801"/>
                  </a:lnTo>
                  <a:lnTo>
                    <a:pt x="356683" y="10141801"/>
                  </a:lnTo>
                  <a:lnTo>
                    <a:pt x="540334" y="9445483"/>
                  </a:lnTo>
                  <a:lnTo>
                    <a:pt x="677126" y="8698139"/>
                  </a:lnTo>
                  <a:lnTo>
                    <a:pt x="771559" y="7787229"/>
                  </a:lnTo>
                  <a:lnTo>
                    <a:pt x="800689" y="661401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63754" y="5329103"/>
              <a:ext cx="1087120" cy="4958080"/>
            </a:xfrm>
            <a:custGeom>
              <a:avLst/>
              <a:gdLst/>
              <a:ahLst/>
              <a:cxnLst/>
              <a:rect l="l" t="t" r="r" b="b"/>
              <a:pathLst>
                <a:path w="1087120" h="4958080">
                  <a:moveTo>
                    <a:pt x="1086840" y="4172735"/>
                  </a:moveTo>
                  <a:lnTo>
                    <a:pt x="1084930" y="3416851"/>
                  </a:lnTo>
                  <a:lnTo>
                    <a:pt x="1027009" y="2663329"/>
                  </a:lnTo>
                  <a:lnTo>
                    <a:pt x="920906" y="1966519"/>
                  </a:lnTo>
                  <a:lnTo>
                    <a:pt x="731284" y="1182676"/>
                  </a:lnTo>
                  <a:lnTo>
                    <a:pt x="377457" y="0"/>
                  </a:lnTo>
                  <a:lnTo>
                    <a:pt x="444522" y="1481265"/>
                  </a:lnTo>
                  <a:lnTo>
                    <a:pt x="418098" y="2552469"/>
                  </a:lnTo>
                  <a:lnTo>
                    <a:pt x="334458" y="3414106"/>
                  </a:lnTo>
                  <a:lnTo>
                    <a:pt x="205149" y="4162638"/>
                  </a:lnTo>
                  <a:lnTo>
                    <a:pt x="32271" y="4850395"/>
                  </a:lnTo>
                  <a:lnTo>
                    <a:pt x="0" y="4957892"/>
                  </a:lnTo>
                  <a:lnTo>
                    <a:pt x="1030943" y="4957892"/>
                  </a:lnTo>
                  <a:lnTo>
                    <a:pt x="1086840" y="4172735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31004"/>
              <a:ext cx="5456809" cy="172745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5885" y="1473961"/>
            <a:ext cx="4438904" cy="8839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203185" y="2167883"/>
            <a:ext cx="6826884" cy="2279015"/>
          </a:xfrm>
          <a:prstGeom prst="rect">
            <a:avLst/>
          </a:prstGeom>
        </p:spPr>
        <p:txBody>
          <a:bodyPr wrap="square" lIns="0" tIns="210820" rIns="0" bIns="0" rtlCol="0" vert="horz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660"/>
              </a:spcBef>
              <a:buClr>
                <a:srgbClr val="6BC5ED"/>
              </a:buClr>
              <a:buFont typeface="Arial MT"/>
              <a:buChar char="•"/>
              <a:tabLst>
                <a:tab pos="353695" algn="l"/>
              </a:tabLst>
            </a:pPr>
            <a:r>
              <a:rPr dirty="0" sz="2800" spc="50" b="1">
                <a:solidFill>
                  <a:srgbClr val="6BC5ED"/>
                </a:solidFill>
                <a:latin typeface="Tahoma"/>
                <a:cs typeface="Tahoma"/>
              </a:rPr>
              <a:t>Day</a:t>
            </a:r>
            <a:r>
              <a:rPr dirty="0" sz="2800" spc="155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-765" b="1">
                <a:solidFill>
                  <a:srgbClr val="6BC5ED"/>
                </a:solidFill>
                <a:latin typeface="Tahoma"/>
                <a:cs typeface="Tahoma"/>
              </a:rPr>
              <a:t>1</a:t>
            </a:r>
            <a:endParaRPr sz="28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340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18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425" b="1">
                <a:solidFill>
                  <a:srgbClr val="6EB69F"/>
                </a:solidFill>
                <a:latin typeface="Tahoma"/>
                <a:cs typeface="Tahoma"/>
              </a:rPr>
              <a:t>1:</a:t>
            </a:r>
            <a:r>
              <a:rPr dirty="0" sz="2400" spc="22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4" b="1">
                <a:solidFill>
                  <a:srgbClr val="6EB69F"/>
                </a:solidFill>
                <a:latin typeface="Tahoma"/>
                <a:cs typeface="Tahoma"/>
              </a:rPr>
              <a:t>Equity</a:t>
            </a:r>
            <a:r>
              <a:rPr dirty="0" sz="2400" spc="2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300" b="1">
                <a:solidFill>
                  <a:srgbClr val="6EB69F"/>
                </a:solidFill>
                <a:latin typeface="Tahoma"/>
                <a:cs typeface="Tahoma"/>
              </a:rPr>
              <a:t>&amp;</a:t>
            </a:r>
            <a:r>
              <a:rPr dirty="0" sz="2400" spc="2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85" b="1">
                <a:solidFill>
                  <a:srgbClr val="6EB69F"/>
                </a:solidFill>
                <a:latin typeface="Tahoma"/>
                <a:cs typeface="Tahoma"/>
              </a:rPr>
              <a:t>Academic</a:t>
            </a:r>
            <a:r>
              <a:rPr dirty="0" sz="2400" spc="18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95" b="1">
                <a:solidFill>
                  <a:srgbClr val="6EB69F"/>
                </a:solidFill>
                <a:latin typeface="Tahoma"/>
                <a:cs typeface="Tahoma"/>
              </a:rPr>
              <a:t>Language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1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8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6EB69F"/>
                </a:solidFill>
                <a:latin typeface="Tahoma"/>
                <a:cs typeface="Tahoma"/>
              </a:rPr>
              <a:t>2:</a:t>
            </a:r>
            <a:r>
              <a:rPr dirty="0" sz="2400" spc="9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20" b="1">
                <a:solidFill>
                  <a:srgbClr val="6EB69F"/>
                </a:solidFill>
                <a:latin typeface="Tahoma"/>
                <a:cs typeface="Tahoma"/>
              </a:rPr>
              <a:t>Teaching</a:t>
            </a:r>
            <a:r>
              <a:rPr dirty="0" sz="2400" spc="11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60" b="1">
                <a:solidFill>
                  <a:srgbClr val="6EB69F"/>
                </a:solidFill>
                <a:latin typeface="Tahoma"/>
                <a:cs typeface="Tahoma"/>
              </a:rPr>
              <a:t>method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2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6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114" b="1">
                <a:solidFill>
                  <a:srgbClr val="6EB69F"/>
                </a:solidFill>
                <a:latin typeface="Tahoma"/>
                <a:cs typeface="Tahoma"/>
              </a:rPr>
              <a:t>3:</a:t>
            </a: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20" b="1">
                <a:solidFill>
                  <a:srgbClr val="6EB69F"/>
                </a:solidFill>
                <a:latin typeface="Tahoma"/>
                <a:cs typeface="Tahoma"/>
              </a:rPr>
              <a:t>Mini-</a:t>
            </a:r>
            <a:r>
              <a:rPr dirty="0" sz="2400" spc="55" b="1">
                <a:solidFill>
                  <a:srgbClr val="6EB69F"/>
                </a:solidFill>
                <a:latin typeface="Tahoma"/>
                <a:cs typeface="Tahoma"/>
              </a:rPr>
              <a:t>lessons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13" name="object 13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This</a:t>
            </a:r>
            <a:r>
              <a:rPr dirty="0" spc="150"/>
              <a:t> </a:t>
            </a:r>
            <a:r>
              <a:rPr dirty="0"/>
              <a:t>is</a:t>
            </a:r>
            <a:r>
              <a:rPr dirty="0" spc="150"/>
              <a:t> </a:t>
            </a:r>
            <a:r>
              <a:rPr dirty="0" spc="95"/>
              <a:t>what</a:t>
            </a:r>
            <a:r>
              <a:rPr dirty="0" spc="175"/>
              <a:t> </a:t>
            </a:r>
            <a:r>
              <a:rPr dirty="0"/>
              <a:t>it</a:t>
            </a:r>
            <a:r>
              <a:rPr dirty="0" spc="150"/>
              <a:t> </a:t>
            </a:r>
            <a:r>
              <a:rPr dirty="0" spc="120"/>
              <a:t>looked</a:t>
            </a:r>
            <a:r>
              <a:rPr dirty="0" spc="180"/>
              <a:t> </a:t>
            </a:r>
            <a:r>
              <a:rPr dirty="0" spc="-10"/>
              <a:t>like!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4" name="object 4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50709" cy="10287000"/>
            <a:chOff x="0" y="0"/>
            <a:chExt cx="6950709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56860" cy="10136505"/>
            </a:xfrm>
            <a:custGeom>
              <a:avLst/>
              <a:gdLst/>
              <a:ahLst/>
              <a:cxnLst/>
              <a:rect l="l" t="t" r="r" b="b"/>
              <a:pathLst>
                <a:path w="5356860" h="10136505">
                  <a:moveTo>
                    <a:pt x="5356860" y="0"/>
                  </a:moveTo>
                  <a:lnTo>
                    <a:pt x="0" y="0"/>
                  </a:lnTo>
                  <a:lnTo>
                    <a:pt x="0" y="10135997"/>
                  </a:lnTo>
                  <a:lnTo>
                    <a:pt x="5356860" y="10135997"/>
                  </a:lnTo>
                  <a:lnTo>
                    <a:pt x="535686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84637" y="15636"/>
              <a:ext cx="919480" cy="5394960"/>
            </a:xfrm>
            <a:custGeom>
              <a:avLst/>
              <a:gdLst/>
              <a:ahLst/>
              <a:cxnLst/>
              <a:rect l="l" t="t" r="r" b="b"/>
              <a:pathLst>
                <a:path w="919479" h="5394960">
                  <a:moveTo>
                    <a:pt x="919392" y="0"/>
                  </a:moveTo>
                  <a:lnTo>
                    <a:pt x="492252" y="0"/>
                  </a:lnTo>
                  <a:lnTo>
                    <a:pt x="347542" y="479847"/>
                  </a:lnTo>
                  <a:lnTo>
                    <a:pt x="176412" y="1211976"/>
                  </a:lnTo>
                  <a:lnTo>
                    <a:pt x="60999" y="1955081"/>
                  </a:lnTo>
                  <a:lnTo>
                    <a:pt x="1972" y="2704830"/>
                  </a:lnTo>
                  <a:lnTo>
                    <a:pt x="0" y="3456889"/>
                  </a:lnTo>
                  <a:lnTo>
                    <a:pt x="54842" y="4200271"/>
                  </a:lnTo>
                  <a:lnTo>
                    <a:pt x="237708" y="5394592"/>
                  </a:lnTo>
                  <a:lnTo>
                    <a:pt x="221801" y="5049040"/>
                  </a:lnTo>
                  <a:lnTo>
                    <a:pt x="224323" y="3875874"/>
                  </a:lnTo>
                  <a:lnTo>
                    <a:pt x="306992" y="2775718"/>
                  </a:lnTo>
                  <a:lnTo>
                    <a:pt x="445715" y="1828314"/>
                  </a:lnTo>
                  <a:lnTo>
                    <a:pt x="640266" y="942887"/>
                  </a:lnTo>
                  <a:lnTo>
                    <a:pt x="886056" y="129558"/>
                  </a:lnTo>
                  <a:lnTo>
                    <a:pt x="919392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703512" y="15636"/>
              <a:ext cx="2209800" cy="10271760"/>
            </a:xfrm>
            <a:custGeom>
              <a:avLst/>
              <a:gdLst/>
              <a:ahLst/>
              <a:cxnLst/>
              <a:rect l="l" t="t" r="r" b="b"/>
              <a:pathLst>
                <a:path w="2209800" h="10271760">
                  <a:moveTo>
                    <a:pt x="2070100" y="0"/>
                  </a:moveTo>
                  <a:lnTo>
                    <a:pt x="0" y="0"/>
                  </a:lnTo>
                  <a:lnTo>
                    <a:pt x="0" y="10271359"/>
                  </a:lnTo>
                  <a:lnTo>
                    <a:pt x="1574800" y="10271359"/>
                  </a:lnTo>
                  <a:lnTo>
                    <a:pt x="1574800" y="2654727"/>
                  </a:lnTo>
                  <a:lnTo>
                    <a:pt x="1587500" y="2604636"/>
                  </a:lnTo>
                  <a:lnTo>
                    <a:pt x="1587500" y="2404411"/>
                  </a:lnTo>
                  <a:lnTo>
                    <a:pt x="1600200" y="2354396"/>
                  </a:lnTo>
                  <a:lnTo>
                    <a:pt x="1600200" y="2254426"/>
                  </a:lnTo>
                  <a:lnTo>
                    <a:pt x="1612900" y="2204473"/>
                  </a:lnTo>
                  <a:lnTo>
                    <a:pt x="1612900" y="2154544"/>
                  </a:lnTo>
                  <a:lnTo>
                    <a:pt x="1625600" y="2104638"/>
                  </a:lnTo>
                  <a:lnTo>
                    <a:pt x="1625600" y="2004906"/>
                  </a:lnTo>
                  <a:lnTo>
                    <a:pt x="1638300" y="1955081"/>
                  </a:lnTo>
                  <a:lnTo>
                    <a:pt x="1638300" y="1905286"/>
                  </a:lnTo>
                  <a:lnTo>
                    <a:pt x="1651000" y="1855522"/>
                  </a:lnTo>
                  <a:lnTo>
                    <a:pt x="1651000" y="1805790"/>
                  </a:lnTo>
                  <a:lnTo>
                    <a:pt x="1663700" y="1756091"/>
                  </a:lnTo>
                  <a:lnTo>
                    <a:pt x="1663700" y="1706427"/>
                  </a:lnTo>
                  <a:lnTo>
                    <a:pt x="1676400" y="1656799"/>
                  </a:lnTo>
                  <a:lnTo>
                    <a:pt x="1676400" y="1607208"/>
                  </a:lnTo>
                  <a:lnTo>
                    <a:pt x="1701800" y="1508144"/>
                  </a:lnTo>
                  <a:lnTo>
                    <a:pt x="1701800" y="1458672"/>
                  </a:lnTo>
                  <a:lnTo>
                    <a:pt x="1727200" y="1359858"/>
                  </a:lnTo>
                  <a:lnTo>
                    <a:pt x="1727200" y="1310517"/>
                  </a:lnTo>
                  <a:lnTo>
                    <a:pt x="1765300" y="1162778"/>
                  </a:lnTo>
                  <a:lnTo>
                    <a:pt x="1765300" y="1113630"/>
                  </a:lnTo>
                  <a:lnTo>
                    <a:pt x="1841500" y="819866"/>
                  </a:lnTo>
                  <a:lnTo>
                    <a:pt x="1841500" y="771104"/>
                  </a:lnTo>
                  <a:lnTo>
                    <a:pt x="1943100" y="383292"/>
                  </a:lnTo>
                  <a:lnTo>
                    <a:pt x="1968500" y="335120"/>
                  </a:lnTo>
                  <a:lnTo>
                    <a:pt x="2032000" y="95363"/>
                  </a:lnTo>
                  <a:lnTo>
                    <a:pt x="2057400" y="47642"/>
                  </a:lnTo>
                  <a:lnTo>
                    <a:pt x="2070100" y="0"/>
                  </a:lnTo>
                  <a:close/>
                </a:path>
                <a:path w="2209800" h="10271760">
                  <a:moveTo>
                    <a:pt x="2082800" y="10271359"/>
                  </a:moveTo>
                  <a:lnTo>
                    <a:pt x="2082800" y="6924026"/>
                  </a:lnTo>
                  <a:lnTo>
                    <a:pt x="2070100" y="6821883"/>
                  </a:lnTo>
                  <a:lnTo>
                    <a:pt x="2057400" y="6785631"/>
                  </a:lnTo>
                  <a:lnTo>
                    <a:pt x="2057400" y="6725350"/>
                  </a:lnTo>
                  <a:lnTo>
                    <a:pt x="2044700" y="6691341"/>
                  </a:lnTo>
                  <a:lnTo>
                    <a:pt x="2044700" y="6663908"/>
                  </a:lnTo>
                  <a:lnTo>
                    <a:pt x="2032000" y="6625093"/>
                  </a:lnTo>
                  <a:lnTo>
                    <a:pt x="2032000" y="6586415"/>
                  </a:lnTo>
                  <a:lnTo>
                    <a:pt x="2019300" y="6547807"/>
                  </a:lnTo>
                  <a:lnTo>
                    <a:pt x="2019300" y="6509199"/>
                  </a:lnTo>
                  <a:lnTo>
                    <a:pt x="2006600" y="6490714"/>
                  </a:lnTo>
                  <a:lnTo>
                    <a:pt x="2006600" y="6435431"/>
                  </a:lnTo>
                  <a:lnTo>
                    <a:pt x="1993900" y="6396492"/>
                  </a:lnTo>
                  <a:lnTo>
                    <a:pt x="1993900" y="6357502"/>
                  </a:lnTo>
                  <a:lnTo>
                    <a:pt x="1981200" y="6318477"/>
                  </a:lnTo>
                  <a:lnTo>
                    <a:pt x="1981200" y="6279434"/>
                  </a:lnTo>
                  <a:lnTo>
                    <a:pt x="1968500" y="6261053"/>
                  </a:lnTo>
                  <a:lnTo>
                    <a:pt x="1968500" y="6242619"/>
                  </a:lnTo>
                  <a:lnTo>
                    <a:pt x="1955800" y="6205667"/>
                  </a:lnTo>
                  <a:lnTo>
                    <a:pt x="1955800" y="6147745"/>
                  </a:lnTo>
                  <a:lnTo>
                    <a:pt x="1943100" y="6128404"/>
                  </a:lnTo>
                  <a:lnTo>
                    <a:pt x="1943100" y="6089842"/>
                  </a:lnTo>
                  <a:lnTo>
                    <a:pt x="1930400" y="6051141"/>
                  </a:lnTo>
                  <a:lnTo>
                    <a:pt x="1930400" y="6010279"/>
                  </a:lnTo>
                  <a:lnTo>
                    <a:pt x="1917700" y="5989754"/>
                  </a:lnTo>
                  <a:lnTo>
                    <a:pt x="1917700" y="5933755"/>
                  </a:lnTo>
                  <a:lnTo>
                    <a:pt x="1905000" y="5907446"/>
                  </a:lnTo>
                  <a:lnTo>
                    <a:pt x="1905000" y="5881103"/>
                  </a:lnTo>
                  <a:lnTo>
                    <a:pt x="1892300" y="5854673"/>
                  </a:lnTo>
                  <a:lnTo>
                    <a:pt x="1892300" y="5803836"/>
                  </a:lnTo>
                  <a:lnTo>
                    <a:pt x="1854200" y="5651487"/>
                  </a:lnTo>
                  <a:lnTo>
                    <a:pt x="1854200" y="5600691"/>
                  </a:lnTo>
                  <a:lnTo>
                    <a:pt x="1841500" y="5549853"/>
                  </a:lnTo>
                  <a:lnTo>
                    <a:pt x="1828800" y="5511498"/>
                  </a:lnTo>
                  <a:lnTo>
                    <a:pt x="1828800" y="5473143"/>
                  </a:lnTo>
                  <a:lnTo>
                    <a:pt x="1816100" y="5434787"/>
                  </a:lnTo>
                  <a:lnTo>
                    <a:pt x="1816100" y="5394592"/>
                  </a:lnTo>
                  <a:lnTo>
                    <a:pt x="1803400" y="5369036"/>
                  </a:lnTo>
                  <a:lnTo>
                    <a:pt x="1803400" y="5317787"/>
                  </a:lnTo>
                  <a:lnTo>
                    <a:pt x="1790700" y="5292127"/>
                  </a:lnTo>
                  <a:lnTo>
                    <a:pt x="1778000" y="5238518"/>
                  </a:lnTo>
                  <a:lnTo>
                    <a:pt x="1778000" y="5184934"/>
                  </a:lnTo>
                  <a:lnTo>
                    <a:pt x="1752600" y="5077822"/>
                  </a:lnTo>
                  <a:lnTo>
                    <a:pt x="1752600" y="5024284"/>
                  </a:lnTo>
                  <a:lnTo>
                    <a:pt x="1739900" y="4970751"/>
                  </a:lnTo>
                  <a:lnTo>
                    <a:pt x="1727200" y="4932841"/>
                  </a:lnTo>
                  <a:lnTo>
                    <a:pt x="1727200" y="4894983"/>
                  </a:lnTo>
                  <a:lnTo>
                    <a:pt x="1714500" y="4857159"/>
                  </a:lnTo>
                  <a:lnTo>
                    <a:pt x="1714500" y="4788264"/>
                  </a:lnTo>
                  <a:lnTo>
                    <a:pt x="1701800" y="4772737"/>
                  </a:lnTo>
                  <a:lnTo>
                    <a:pt x="1701800" y="4716244"/>
                  </a:lnTo>
                  <a:lnTo>
                    <a:pt x="1689100" y="4695761"/>
                  </a:lnTo>
                  <a:lnTo>
                    <a:pt x="1689100" y="4615219"/>
                  </a:lnTo>
                  <a:lnTo>
                    <a:pt x="1676400" y="4595107"/>
                  </a:lnTo>
                  <a:lnTo>
                    <a:pt x="1676400" y="4551831"/>
                  </a:lnTo>
                  <a:lnTo>
                    <a:pt x="1663700" y="4508417"/>
                  </a:lnTo>
                  <a:lnTo>
                    <a:pt x="1663700" y="4464933"/>
                  </a:lnTo>
                  <a:lnTo>
                    <a:pt x="1651000" y="4421450"/>
                  </a:lnTo>
                  <a:lnTo>
                    <a:pt x="1651000" y="4329471"/>
                  </a:lnTo>
                  <a:lnTo>
                    <a:pt x="1638300" y="4309192"/>
                  </a:lnTo>
                  <a:lnTo>
                    <a:pt x="1638300" y="4248529"/>
                  </a:lnTo>
                  <a:lnTo>
                    <a:pt x="1625600" y="4200383"/>
                  </a:lnTo>
                  <a:lnTo>
                    <a:pt x="1625600" y="4103959"/>
                  </a:lnTo>
                  <a:lnTo>
                    <a:pt x="1612900" y="4055681"/>
                  </a:lnTo>
                  <a:lnTo>
                    <a:pt x="1612900" y="4007359"/>
                  </a:lnTo>
                  <a:lnTo>
                    <a:pt x="1600200" y="3957406"/>
                  </a:lnTo>
                  <a:lnTo>
                    <a:pt x="1600200" y="3857436"/>
                  </a:lnTo>
                  <a:lnTo>
                    <a:pt x="1587500" y="3807422"/>
                  </a:lnTo>
                  <a:lnTo>
                    <a:pt x="1587500" y="3607197"/>
                  </a:lnTo>
                  <a:lnTo>
                    <a:pt x="1574800" y="3557106"/>
                  </a:lnTo>
                  <a:lnTo>
                    <a:pt x="1574800" y="10271359"/>
                  </a:lnTo>
                  <a:lnTo>
                    <a:pt x="2082800" y="10271359"/>
                  </a:lnTo>
                  <a:close/>
                </a:path>
                <a:path w="2209800" h="10271760">
                  <a:moveTo>
                    <a:pt x="2095500" y="10188145"/>
                  </a:moveTo>
                  <a:lnTo>
                    <a:pt x="2095500" y="6987247"/>
                  </a:lnTo>
                  <a:lnTo>
                    <a:pt x="2082800" y="6966336"/>
                  </a:lnTo>
                  <a:lnTo>
                    <a:pt x="2082800" y="10238442"/>
                  </a:lnTo>
                  <a:lnTo>
                    <a:pt x="2095500" y="10188145"/>
                  </a:lnTo>
                  <a:close/>
                </a:path>
                <a:path w="2209800" h="10271760">
                  <a:moveTo>
                    <a:pt x="2108200" y="10087448"/>
                  </a:moveTo>
                  <a:lnTo>
                    <a:pt x="2108200" y="7091267"/>
                  </a:lnTo>
                  <a:lnTo>
                    <a:pt x="2095500" y="7049670"/>
                  </a:lnTo>
                  <a:lnTo>
                    <a:pt x="2095500" y="10137814"/>
                  </a:lnTo>
                  <a:lnTo>
                    <a:pt x="2108200" y="10087448"/>
                  </a:lnTo>
                  <a:close/>
                </a:path>
                <a:path w="2209800" h="10271760">
                  <a:moveTo>
                    <a:pt x="2120900" y="9986620"/>
                  </a:moveTo>
                  <a:lnTo>
                    <a:pt x="2120900" y="7163655"/>
                  </a:lnTo>
                  <a:lnTo>
                    <a:pt x="2108200" y="7112092"/>
                  </a:lnTo>
                  <a:lnTo>
                    <a:pt x="2108200" y="10037050"/>
                  </a:lnTo>
                  <a:lnTo>
                    <a:pt x="2120900" y="9986620"/>
                  </a:lnTo>
                  <a:close/>
                </a:path>
                <a:path w="2209800" h="10271760">
                  <a:moveTo>
                    <a:pt x="2133600" y="9885669"/>
                  </a:moveTo>
                  <a:lnTo>
                    <a:pt x="2133600" y="7285274"/>
                  </a:lnTo>
                  <a:lnTo>
                    <a:pt x="2120900" y="7239833"/>
                  </a:lnTo>
                  <a:lnTo>
                    <a:pt x="2120900" y="9936159"/>
                  </a:lnTo>
                  <a:lnTo>
                    <a:pt x="2133600" y="9885669"/>
                  </a:lnTo>
                  <a:close/>
                </a:path>
                <a:path w="2209800" h="10271760">
                  <a:moveTo>
                    <a:pt x="2146300" y="9784605"/>
                  </a:moveTo>
                  <a:lnTo>
                    <a:pt x="2146300" y="7376350"/>
                  </a:lnTo>
                  <a:lnTo>
                    <a:pt x="2133600" y="7330776"/>
                  </a:lnTo>
                  <a:lnTo>
                    <a:pt x="2133600" y="9835151"/>
                  </a:lnTo>
                  <a:lnTo>
                    <a:pt x="2146300" y="9784605"/>
                  </a:lnTo>
                  <a:close/>
                </a:path>
                <a:path w="2209800" h="10271760">
                  <a:moveTo>
                    <a:pt x="2159000" y="9683436"/>
                  </a:moveTo>
                  <a:lnTo>
                    <a:pt x="2159000" y="7518885"/>
                  </a:lnTo>
                  <a:lnTo>
                    <a:pt x="2146300" y="7470431"/>
                  </a:lnTo>
                  <a:lnTo>
                    <a:pt x="2146300" y="9734033"/>
                  </a:lnTo>
                  <a:lnTo>
                    <a:pt x="2159000" y="9683436"/>
                  </a:lnTo>
                  <a:close/>
                </a:path>
                <a:path w="2209800" h="10271760">
                  <a:moveTo>
                    <a:pt x="2171700" y="9531505"/>
                  </a:moveTo>
                  <a:lnTo>
                    <a:pt x="2171700" y="7615871"/>
                  </a:lnTo>
                  <a:lnTo>
                    <a:pt x="2159000" y="7567366"/>
                  </a:lnTo>
                  <a:lnTo>
                    <a:pt x="2159000" y="9582171"/>
                  </a:lnTo>
                  <a:lnTo>
                    <a:pt x="2171700" y="9531505"/>
                  </a:lnTo>
                  <a:close/>
                </a:path>
                <a:path w="2209800" h="10271760">
                  <a:moveTo>
                    <a:pt x="2184400" y="9379387"/>
                  </a:moveTo>
                  <a:lnTo>
                    <a:pt x="2184400" y="7810124"/>
                  </a:lnTo>
                  <a:lnTo>
                    <a:pt x="2171700" y="7761528"/>
                  </a:lnTo>
                  <a:lnTo>
                    <a:pt x="2171700" y="9430112"/>
                  </a:lnTo>
                  <a:lnTo>
                    <a:pt x="2184400" y="9379387"/>
                  </a:lnTo>
                  <a:close/>
                </a:path>
                <a:path w="2209800" h="10271760">
                  <a:moveTo>
                    <a:pt x="2197100" y="9227112"/>
                  </a:moveTo>
                  <a:lnTo>
                    <a:pt x="2197100" y="7956035"/>
                  </a:lnTo>
                  <a:lnTo>
                    <a:pt x="2184400" y="7907379"/>
                  </a:lnTo>
                  <a:lnTo>
                    <a:pt x="2184400" y="9277886"/>
                  </a:lnTo>
                  <a:lnTo>
                    <a:pt x="2197100" y="9227112"/>
                  </a:lnTo>
                  <a:close/>
                </a:path>
                <a:path w="2209800" h="10271760">
                  <a:moveTo>
                    <a:pt x="2209800" y="8922212"/>
                  </a:moveTo>
                  <a:lnTo>
                    <a:pt x="2209800" y="8260980"/>
                  </a:lnTo>
                  <a:lnTo>
                    <a:pt x="2197100" y="8210132"/>
                  </a:lnTo>
                  <a:lnTo>
                    <a:pt x="2197100" y="8973054"/>
                  </a:lnTo>
                  <a:lnTo>
                    <a:pt x="2209800" y="892221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07041" y="145195"/>
              <a:ext cx="800735" cy="10142220"/>
            </a:xfrm>
            <a:custGeom>
              <a:avLst/>
              <a:gdLst/>
              <a:ahLst/>
              <a:cxnLst/>
              <a:rect l="l" t="t" r="r" b="b"/>
              <a:pathLst>
                <a:path w="800735" h="10142220">
                  <a:moveTo>
                    <a:pt x="800689" y="6614010"/>
                  </a:moveTo>
                  <a:lnTo>
                    <a:pt x="734169" y="5183724"/>
                  </a:lnTo>
                  <a:lnTo>
                    <a:pt x="565601" y="4532334"/>
                  </a:lnTo>
                  <a:lnTo>
                    <a:pt x="439128" y="3824966"/>
                  </a:lnTo>
                  <a:lnTo>
                    <a:pt x="365359" y="3111952"/>
                  </a:lnTo>
                  <a:lnTo>
                    <a:pt x="346416" y="2446923"/>
                  </a:lnTo>
                  <a:lnTo>
                    <a:pt x="376639" y="1796071"/>
                  </a:lnTo>
                  <a:lnTo>
                    <a:pt x="502438" y="793627"/>
                  </a:lnTo>
                  <a:lnTo>
                    <a:pt x="639929" y="98119"/>
                  </a:lnTo>
                  <a:lnTo>
                    <a:pt x="663651" y="0"/>
                  </a:lnTo>
                  <a:lnTo>
                    <a:pt x="424735" y="787036"/>
                  </a:lnTo>
                  <a:lnTo>
                    <a:pt x="234044" y="1641844"/>
                  </a:lnTo>
                  <a:lnTo>
                    <a:pt x="81102" y="2678204"/>
                  </a:lnTo>
                  <a:lnTo>
                    <a:pt x="0" y="3797529"/>
                  </a:lnTo>
                  <a:lnTo>
                    <a:pt x="1197" y="4969091"/>
                  </a:lnTo>
                  <a:lnTo>
                    <a:pt x="15578" y="5266873"/>
                  </a:lnTo>
                  <a:lnTo>
                    <a:pt x="322232" y="7064887"/>
                  </a:lnTo>
                  <a:lnTo>
                    <a:pt x="395004" y="7846162"/>
                  </a:lnTo>
                  <a:lnTo>
                    <a:pt x="410500" y="8654051"/>
                  </a:lnTo>
                  <a:lnTo>
                    <a:pt x="366052" y="9460863"/>
                  </a:lnTo>
                  <a:lnTo>
                    <a:pt x="281551" y="10141801"/>
                  </a:lnTo>
                  <a:lnTo>
                    <a:pt x="356683" y="10141801"/>
                  </a:lnTo>
                  <a:lnTo>
                    <a:pt x="540334" y="9445483"/>
                  </a:lnTo>
                  <a:lnTo>
                    <a:pt x="677126" y="8698139"/>
                  </a:lnTo>
                  <a:lnTo>
                    <a:pt x="771559" y="7787229"/>
                  </a:lnTo>
                  <a:lnTo>
                    <a:pt x="800689" y="661401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63754" y="5329103"/>
              <a:ext cx="1087120" cy="4958080"/>
            </a:xfrm>
            <a:custGeom>
              <a:avLst/>
              <a:gdLst/>
              <a:ahLst/>
              <a:cxnLst/>
              <a:rect l="l" t="t" r="r" b="b"/>
              <a:pathLst>
                <a:path w="1087120" h="4958080">
                  <a:moveTo>
                    <a:pt x="1086840" y="4172735"/>
                  </a:moveTo>
                  <a:lnTo>
                    <a:pt x="1084930" y="3416851"/>
                  </a:lnTo>
                  <a:lnTo>
                    <a:pt x="1027009" y="2663329"/>
                  </a:lnTo>
                  <a:lnTo>
                    <a:pt x="920906" y="1966519"/>
                  </a:lnTo>
                  <a:lnTo>
                    <a:pt x="731284" y="1182676"/>
                  </a:lnTo>
                  <a:lnTo>
                    <a:pt x="377457" y="0"/>
                  </a:lnTo>
                  <a:lnTo>
                    <a:pt x="444522" y="1481265"/>
                  </a:lnTo>
                  <a:lnTo>
                    <a:pt x="418098" y="2552469"/>
                  </a:lnTo>
                  <a:lnTo>
                    <a:pt x="334458" y="3414106"/>
                  </a:lnTo>
                  <a:lnTo>
                    <a:pt x="205149" y="4162638"/>
                  </a:lnTo>
                  <a:lnTo>
                    <a:pt x="32271" y="4850395"/>
                  </a:lnTo>
                  <a:lnTo>
                    <a:pt x="0" y="4957892"/>
                  </a:lnTo>
                  <a:lnTo>
                    <a:pt x="1030943" y="4957892"/>
                  </a:lnTo>
                  <a:lnTo>
                    <a:pt x="1086840" y="4172735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31004"/>
              <a:ext cx="5456809" cy="172745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5885" y="1473961"/>
            <a:ext cx="4449064" cy="88392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203185" y="2167883"/>
            <a:ext cx="5215890" cy="2279015"/>
          </a:xfrm>
          <a:prstGeom prst="rect">
            <a:avLst/>
          </a:prstGeom>
        </p:spPr>
        <p:txBody>
          <a:bodyPr wrap="square" lIns="0" tIns="210820" rIns="0" bIns="0" rtlCol="0" vert="horz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660"/>
              </a:spcBef>
              <a:buClr>
                <a:srgbClr val="6BC5ED"/>
              </a:buClr>
              <a:buFont typeface="Arial MT"/>
              <a:buChar char="•"/>
              <a:tabLst>
                <a:tab pos="353695" algn="l"/>
              </a:tabLst>
            </a:pPr>
            <a:r>
              <a:rPr dirty="0" sz="2800" spc="105" b="1">
                <a:solidFill>
                  <a:srgbClr val="6BC5ED"/>
                </a:solidFill>
                <a:latin typeface="Tahoma"/>
                <a:cs typeface="Tahoma"/>
              </a:rPr>
              <a:t>Between</a:t>
            </a:r>
            <a:r>
              <a:rPr dirty="0" sz="2800" spc="190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80" b="1">
                <a:solidFill>
                  <a:srgbClr val="6BC5ED"/>
                </a:solidFill>
                <a:latin typeface="Tahoma"/>
                <a:cs typeface="Tahoma"/>
              </a:rPr>
              <a:t>day</a:t>
            </a:r>
            <a:r>
              <a:rPr dirty="0" sz="2800" spc="180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-715" b="1">
                <a:solidFill>
                  <a:srgbClr val="6BC5ED"/>
                </a:solidFill>
                <a:latin typeface="Tahoma"/>
                <a:cs typeface="Tahoma"/>
              </a:rPr>
              <a:t>1</a:t>
            </a:r>
            <a:r>
              <a:rPr dirty="0" sz="2800" spc="190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135" b="1">
                <a:solidFill>
                  <a:srgbClr val="6BC5ED"/>
                </a:solidFill>
                <a:latin typeface="Tahoma"/>
                <a:cs typeface="Tahoma"/>
              </a:rPr>
              <a:t>and</a:t>
            </a:r>
            <a:r>
              <a:rPr dirty="0" sz="2800" spc="190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80" b="1">
                <a:solidFill>
                  <a:srgbClr val="6BC5ED"/>
                </a:solidFill>
                <a:latin typeface="Tahoma"/>
                <a:cs typeface="Tahoma"/>
              </a:rPr>
              <a:t>day</a:t>
            </a:r>
            <a:r>
              <a:rPr dirty="0" sz="2800" spc="180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-25" b="1">
                <a:solidFill>
                  <a:srgbClr val="6BC5ED"/>
                </a:solidFill>
                <a:latin typeface="Tahoma"/>
                <a:cs typeface="Tahoma"/>
              </a:rPr>
              <a:t>2:</a:t>
            </a:r>
            <a:endParaRPr sz="28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340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b="1">
                <a:solidFill>
                  <a:srgbClr val="6EB69F"/>
                </a:solidFill>
                <a:latin typeface="Tahoma"/>
                <a:cs typeface="Tahoma"/>
              </a:rPr>
              <a:t>Try-</a:t>
            </a:r>
            <a:r>
              <a:rPr dirty="0" sz="2400" spc="90" b="1">
                <a:solidFill>
                  <a:srgbClr val="6EB69F"/>
                </a:solidFill>
                <a:latin typeface="Tahoma"/>
                <a:cs typeface="Tahoma"/>
              </a:rPr>
              <a:t>out</a:t>
            </a:r>
            <a:r>
              <a:rPr dirty="0" sz="2400" spc="26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60" b="1">
                <a:solidFill>
                  <a:srgbClr val="6EB69F"/>
                </a:solidFill>
                <a:latin typeface="Tahoma"/>
                <a:cs typeface="Tahoma"/>
              </a:rPr>
              <a:t>lessons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1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120" b="1">
                <a:solidFill>
                  <a:srgbClr val="6EB69F"/>
                </a:solidFill>
                <a:latin typeface="Tahoma"/>
                <a:cs typeface="Tahoma"/>
              </a:rPr>
              <a:t>Job</a:t>
            </a:r>
            <a:r>
              <a:rPr dirty="0" sz="2400" spc="19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4" b="1">
                <a:solidFill>
                  <a:srgbClr val="6EB69F"/>
                </a:solidFill>
                <a:latin typeface="Tahoma"/>
                <a:cs typeface="Tahoma"/>
              </a:rPr>
              <a:t>shadowing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2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125" b="1">
                <a:solidFill>
                  <a:srgbClr val="6EB69F"/>
                </a:solidFill>
                <a:latin typeface="Tahoma"/>
                <a:cs typeface="Tahoma"/>
              </a:rPr>
              <a:t>Video</a:t>
            </a:r>
            <a:r>
              <a:rPr dirty="0" sz="2400" spc="2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4" b="1">
                <a:solidFill>
                  <a:srgbClr val="6EB69F"/>
                </a:solidFill>
                <a:latin typeface="Tahoma"/>
                <a:cs typeface="Tahoma"/>
              </a:rPr>
              <a:t>recording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13" name="object 13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5885" y="1473961"/>
            <a:ext cx="4449064" cy="8839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03185" y="2167883"/>
            <a:ext cx="7929880" cy="2279015"/>
          </a:xfrm>
          <a:prstGeom prst="rect">
            <a:avLst/>
          </a:prstGeom>
        </p:spPr>
        <p:txBody>
          <a:bodyPr wrap="square" lIns="0" tIns="210820" rIns="0" bIns="0" rtlCol="0" vert="horz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660"/>
              </a:spcBef>
              <a:buClr>
                <a:srgbClr val="6BC5ED"/>
              </a:buClr>
              <a:buFont typeface="Arial MT"/>
              <a:buChar char="•"/>
              <a:tabLst>
                <a:tab pos="353695" algn="l"/>
              </a:tabLst>
            </a:pPr>
            <a:r>
              <a:rPr dirty="0" sz="2800" spc="50" b="1">
                <a:solidFill>
                  <a:srgbClr val="6BC5ED"/>
                </a:solidFill>
                <a:latin typeface="Tahoma"/>
                <a:cs typeface="Tahoma"/>
              </a:rPr>
              <a:t>Day</a:t>
            </a:r>
            <a:r>
              <a:rPr dirty="0" sz="2800" spc="155" b="1">
                <a:solidFill>
                  <a:srgbClr val="6BC5ED"/>
                </a:solidFill>
                <a:latin typeface="Tahoma"/>
                <a:cs typeface="Tahoma"/>
              </a:rPr>
              <a:t> </a:t>
            </a:r>
            <a:r>
              <a:rPr dirty="0" sz="2800" spc="-50" b="1">
                <a:solidFill>
                  <a:srgbClr val="6BC5ED"/>
                </a:solidFill>
                <a:latin typeface="Tahoma"/>
                <a:cs typeface="Tahoma"/>
              </a:rPr>
              <a:t>2</a:t>
            </a:r>
            <a:endParaRPr sz="28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340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18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425" b="1">
                <a:solidFill>
                  <a:srgbClr val="6EB69F"/>
                </a:solidFill>
                <a:latin typeface="Tahoma"/>
                <a:cs typeface="Tahoma"/>
              </a:rPr>
              <a:t>1:</a:t>
            </a:r>
            <a:r>
              <a:rPr dirty="0" sz="2400" spc="21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0" b="1">
                <a:solidFill>
                  <a:srgbClr val="6EB69F"/>
                </a:solidFill>
                <a:latin typeface="Tahoma"/>
                <a:cs typeface="Tahoma"/>
              </a:rPr>
              <a:t>Reflection</a:t>
            </a:r>
            <a:r>
              <a:rPr dirty="0" sz="2400" spc="19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300" b="1">
                <a:solidFill>
                  <a:srgbClr val="6EB69F"/>
                </a:solidFill>
                <a:latin typeface="Tahoma"/>
                <a:cs typeface="Tahoma"/>
              </a:rPr>
              <a:t>&amp;</a:t>
            </a:r>
            <a:r>
              <a:rPr dirty="0" sz="2400" spc="20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05" b="1">
                <a:solidFill>
                  <a:srgbClr val="6EB69F"/>
                </a:solidFill>
                <a:latin typeface="Tahoma"/>
                <a:cs typeface="Tahoma"/>
              </a:rPr>
              <a:t>Consultation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1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13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25" b="1">
                <a:solidFill>
                  <a:srgbClr val="6EB69F"/>
                </a:solidFill>
                <a:latin typeface="Tahoma"/>
                <a:cs typeface="Tahoma"/>
              </a:rPr>
              <a:t>2:</a:t>
            </a:r>
            <a:r>
              <a:rPr dirty="0" sz="2400" spc="15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45" b="1">
                <a:solidFill>
                  <a:srgbClr val="6EB69F"/>
                </a:solidFill>
                <a:latin typeface="Tahoma"/>
                <a:cs typeface="Tahoma"/>
              </a:rPr>
              <a:t>Expanding</a:t>
            </a:r>
            <a:r>
              <a:rPr dirty="0" sz="2400" spc="14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95" b="1">
                <a:solidFill>
                  <a:srgbClr val="6EB69F"/>
                </a:solidFill>
                <a:latin typeface="Tahoma"/>
                <a:cs typeface="Tahoma"/>
              </a:rPr>
              <a:t>the</a:t>
            </a:r>
            <a:r>
              <a:rPr dirty="0" sz="2400" spc="15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0" b="1">
                <a:solidFill>
                  <a:srgbClr val="6EB69F"/>
                </a:solidFill>
                <a:latin typeface="Tahoma"/>
                <a:cs typeface="Tahoma"/>
              </a:rPr>
              <a:t>World</a:t>
            </a:r>
            <a:r>
              <a:rPr dirty="0" sz="2400" spc="13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300" b="1">
                <a:solidFill>
                  <a:srgbClr val="6EB69F"/>
                </a:solidFill>
                <a:latin typeface="Tahoma"/>
                <a:cs typeface="Tahoma"/>
              </a:rPr>
              <a:t>&amp;</a:t>
            </a:r>
            <a:r>
              <a:rPr dirty="0" sz="2400" spc="14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14" b="1">
                <a:solidFill>
                  <a:srgbClr val="6EB69F"/>
                </a:solidFill>
                <a:latin typeface="Tahoma"/>
                <a:cs typeface="Tahoma"/>
              </a:rPr>
              <a:t>Co-</a:t>
            </a:r>
            <a:r>
              <a:rPr dirty="0" sz="2400" spc="95" b="1">
                <a:solidFill>
                  <a:srgbClr val="6EB69F"/>
                </a:solidFill>
                <a:latin typeface="Tahoma"/>
                <a:cs typeface="Tahoma"/>
              </a:rPr>
              <a:t>creation</a:t>
            </a:r>
            <a:endParaRPr sz="2400">
              <a:latin typeface="Tahoma"/>
              <a:cs typeface="Tahoma"/>
            </a:endParaRPr>
          </a:p>
          <a:p>
            <a:pPr lvl="1" marL="812800" indent="-342900">
              <a:lnSpc>
                <a:spcPct val="100000"/>
              </a:lnSpc>
              <a:spcBef>
                <a:spcPts val="1425"/>
              </a:spcBef>
              <a:buFont typeface="Arial MT"/>
              <a:buChar char="•"/>
              <a:tabLst>
                <a:tab pos="812800" algn="l"/>
              </a:tabLst>
            </a:pPr>
            <a:r>
              <a:rPr dirty="0" sz="2400" spc="70" b="1">
                <a:solidFill>
                  <a:srgbClr val="6EB69F"/>
                </a:solidFill>
                <a:latin typeface="Tahoma"/>
                <a:cs typeface="Tahoma"/>
              </a:rPr>
              <a:t>Part</a:t>
            </a:r>
            <a:r>
              <a:rPr dirty="0" sz="2400" spc="13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114" b="1">
                <a:solidFill>
                  <a:srgbClr val="6EB69F"/>
                </a:solidFill>
                <a:latin typeface="Tahoma"/>
                <a:cs typeface="Tahoma"/>
              </a:rPr>
              <a:t>3:</a:t>
            </a:r>
            <a:r>
              <a:rPr dirty="0" sz="2400" spc="14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05" b="1">
                <a:solidFill>
                  <a:srgbClr val="6EB69F"/>
                </a:solidFill>
                <a:latin typeface="Tahoma"/>
                <a:cs typeface="Tahoma"/>
              </a:rPr>
              <a:t>Evaluation</a:t>
            </a:r>
            <a:r>
              <a:rPr dirty="0" sz="2400" spc="12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-300" b="1">
                <a:solidFill>
                  <a:srgbClr val="6EB69F"/>
                </a:solidFill>
                <a:latin typeface="Tahoma"/>
                <a:cs typeface="Tahoma"/>
              </a:rPr>
              <a:t>&amp;</a:t>
            </a:r>
            <a:r>
              <a:rPr dirty="0" sz="2400" spc="19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90" b="1">
                <a:solidFill>
                  <a:srgbClr val="6EB69F"/>
                </a:solidFill>
                <a:latin typeface="Tahoma"/>
                <a:cs typeface="Tahoma"/>
              </a:rPr>
              <a:t>Wrap</a:t>
            </a:r>
            <a:r>
              <a:rPr dirty="0" sz="2400" spc="160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400" spc="180" b="1">
                <a:solidFill>
                  <a:srgbClr val="6EB69F"/>
                </a:solidFill>
                <a:latin typeface="Tahoma"/>
                <a:cs typeface="Tahoma"/>
              </a:rPr>
              <a:t>up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5" name="object 5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3" name="object 3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913245" cy="10287000"/>
            <a:chOff x="0" y="0"/>
            <a:chExt cx="691324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56860" cy="8876030"/>
            </a:xfrm>
            <a:custGeom>
              <a:avLst/>
              <a:gdLst/>
              <a:ahLst/>
              <a:cxnLst/>
              <a:rect l="l" t="t" r="r" b="b"/>
              <a:pathLst>
                <a:path w="5356860" h="8876030">
                  <a:moveTo>
                    <a:pt x="5356860" y="0"/>
                  </a:moveTo>
                  <a:lnTo>
                    <a:pt x="0" y="0"/>
                  </a:lnTo>
                  <a:lnTo>
                    <a:pt x="0" y="8875903"/>
                  </a:lnTo>
                  <a:lnTo>
                    <a:pt x="5356860" y="8875903"/>
                  </a:lnTo>
                  <a:lnTo>
                    <a:pt x="535686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247171" y="15636"/>
              <a:ext cx="919480" cy="5394960"/>
            </a:xfrm>
            <a:custGeom>
              <a:avLst/>
              <a:gdLst/>
              <a:ahLst/>
              <a:cxnLst/>
              <a:rect l="l" t="t" r="r" b="b"/>
              <a:pathLst>
                <a:path w="919479" h="5394960">
                  <a:moveTo>
                    <a:pt x="919392" y="0"/>
                  </a:moveTo>
                  <a:lnTo>
                    <a:pt x="492252" y="0"/>
                  </a:lnTo>
                  <a:lnTo>
                    <a:pt x="347542" y="479847"/>
                  </a:lnTo>
                  <a:lnTo>
                    <a:pt x="176412" y="1211976"/>
                  </a:lnTo>
                  <a:lnTo>
                    <a:pt x="60999" y="1955081"/>
                  </a:lnTo>
                  <a:lnTo>
                    <a:pt x="1972" y="2704830"/>
                  </a:lnTo>
                  <a:lnTo>
                    <a:pt x="0" y="3456889"/>
                  </a:lnTo>
                  <a:lnTo>
                    <a:pt x="54842" y="4200271"/>
                  </a:lnTo>
                  <a:lnTo>
                    <a:pt x="237708" y="5394592"/>
                  </a:lnTo>
                  <a:lnTo>
                    <a:pt x="221801" y="5049040"/>
                  </a:lnTo>
                  <a:lnTo>
                    <a:pt x="224323" y="3875874"/>
                  </a:lnTo>
                  <a:lnTo>
                    <a:pt x="306992" y="2775718"/>
                  </a:lnTo>
                  <a:lnTo>
                    <a:pt x="445715" y="1828314"/>
                  </a:lnTo>
                  <a:lnTo>
                    <a:pt x="640266" y="942887"/>
                  </a:lnTo>
                  <a:lnTo>
                    <a:pt x="886056" y="129558"/>
                  </a:lnTo>
                  <a:lnTo>
                    <a:pt x="919392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66047" y="15636"/>
              <a:ext cx="2209800" cy="10271760"/>
            </a:xfrm>
            <a:custGeom>
              <a:avLst/>
              <a:gdLst/>
              <a:ahLst/>
              <a:cxnLst/>
              <a:rect l="l" t="t" r="r" b="b"/>
              <a:pathLst>
                <a:path w="2209800" h="10271760">
                  <a:moveTo>
                    <a:pt x="2070100" y="0"/>
                  </a:moveTo>
                  <a:lnTo>
                    <a:pt x="0" y="0"/>
                  </a:lnTo>
                  <a:lnTo>
                    <a:pt x="0" y="10271359"/>
                  </a:lnTo>
                  <a:lnTo>
                    <a:pt x="1574800" y="10271359"/>
                  </a:lnTo>
                  <a:lnTo>
                    <a:pt x="1574800" y="2654727"/>
                  </a:lnTo>
                  <a:lnTo>
                    <a:pt x="1587500" y="2604636"/>
                  </a:lnTo>
                  <a:lnTo>
                    <a:pt x="1587500" y="2404411"/>
                  </a:lnTo>
                  <a:lnTo>
                    <a:pt x="1600200" y="2354396"/>
                  </a:lnTo>
                  <a:lnTo>
                    <a:pt x="1600200" y="2254426"/>
                  </a:lnTo>
                  <a:lnTo>
                    <a:pt x="1612900" y="2204473"/>
                  </a:lnTo>
                  <a:lnTo>
                    <a:pt x="1612900" y="2154544"/>
                  </a:lnTo>
                  <a:lnTo>
                    <a:pt x="1625600" y="2104638"/>
                  </a:lnTo>
                  <a:lnTo>
                    <a:pt x="1625600" y="2004906"/>
                  </a:lnTo>
                  <a:lnTo>
                    <a:pt x="1638300" y="1955081"/>
                  </a:lnTo>
                  <a:lnTo>
                    <a:pt x="1638300" y="1905286"/>
                  </a:lnTo>
                  <a:lnTo>
                    <a:pt x="1651000" y="1855522"/>
                  </a:lnTo>
                  <a:lnTo>
                    <a:pt x="1651000" y="1805790"/>
                  </a:lnTo>
                  <a:lnTo>
                    <a:pt x="1663700" y="1756091"/>
                  </a:lnTo>
                  <a:lnTo>
                    <a:pt x="1663700" y="1706427"/>
                  </a:lnTo>
                  <a:lnTo>
                    <a:pt x="1676400" y="1656799"/>
                  </a:lnTo>
                  <a:lnTo>
                    <a:pt x="1676400" y="1607208"/>
                  </a:lnTo>
                  <a:lnTo>
                    <a:pt x="1701800" y="1508144"/>
                  </a:lnTo>
                  <a:lnTo>
                    <a:pt x="1701800" y="1458672"/>
                  </a:lnTo>
                  <a:lnTo>
                    <a:pt x="1727200" y="1359858"/>
                  </a:lnTo>
                  <a:lnTo>
                    <a:pt x="1727200" y="1310517"/>
                  </a:lnTo>
                  <a:lnTo>
                    <a:pt x="1765300" y="1162778"/>
                  </a:lnTo>
                  <a:lnTo>
                    <a:pt x="1765300" y="1113630"/>
                  </a:lnTo>
                  <a:lnTo>
                    <a:pt x="1841500" y="819866"/>
                  </a:lnTo>
                  <a:lnTo>
                    <a:pt x="1841500" y="771104"/>
                  </a:lnTo>
                  <a:lnTo>
                    <a:pt x="1943100" y="383292"/>
                  </a:lnTo>
                  <a:lnTo>
                    <a:pt x="1968500" y="335120"/>
                  </a:lnTo>
                  <a:lnTo>
                    <a:pt x="2032000" y="95363"/>
                  </a:lnTo>
                  <a:lnTo>
                    <a:pt x="2057400" y="47642"/>
                  </a:lnTo>
                  <a:lnTo>
                    <a:pt x="2070100" y="0"/>
                  </a:lnTo>
                  <a:close/>
                </a:path>
                <a:path w="2209800" h="10271760">
                  <a:moveTo>
                    <a:pt x="2082800" y="10271359"/>
                  </a:moveTo>
                  <a:lnTo>
                    <a:pt x="2082800" y="6924026"/>
                  </a:lnTo>
                  <a:lnTo>
                    <a:pt x="2070100" y="6821883"/>
                  </a:lnTo>
                  <a:lnTo>
                    <a:pt x="2057400" y="6785631"/>
                  </a:lnTo>
                  <a:lnTo>
                    <a:pt x="2057400" y="6725350"/>
                  </a:lnTo>
                  <a:lnTo>
                    <a:pt x="2044700" y="6691341"/>
                  </a:lnTo>
                  <a:lnTo>
                    <a:pt x="2044700" y="6663908"/>
                  </a:lnTo>
                  <a:lnTo>
                    <a:pt x="2032000" y="6625093"/>
                  </a:lnTo>
                  <a:lnTo>
                    <a:pt x="2032000" y="6586415"/>
                  </a:lnTo>
                  <a:lnTo>
                    <a:pt x="2019300" y="6547807"/>
                  </a:lnTo>
                  <a:lnTo>
                    <a:pt x="2019300" y="6509199"/>
                  </a:lnTo>
                  <a:lnTo>
                    <a:pt x="2006600" y="6490714"/>
                  </a:lnTo>
                  <a:lnTo>
                    <a:pt x="2006600" y="6435431"/>
                  </a:lnTo>
                  <a:lnTo>
                    <a:pt x="1993900" y="6396492"/>
                  </a:lnTo>
                  <a:lnTo>
                    <a:pt x="1993900" y="6357502"/>
                  </a:lnTo>
                  <a:lnTo>
                    <a:pt x="1981200" y="6318477"/>
                  </a:lnTo>
                  <a:lnTo>
                    <a:pt x="1981200" y="6279434"/>
                  </a:lnTo>
                  <a:lnTo>
                    <a:pt x="1968500" y="6261053"/>
                  </a:lnTo>
                  <a:lnTo>
                    <a:pt x="1968500" y="6242619"/>
                  </a:lnTo>
                  <a:lnTo>
                    <a:pt x="1955800" y="6205667"/>
                  </a:lnTo>
                  <a:lnTo>
                    <a:pt x="1955800" y="6147745"/>
                  </a:lnTo>
                  <a:lnTo>
                    <a:pt x="1943100" y="6128404"/>
                  </a:lnTo>
                  <a:lnTo>
                    <a:pt x="1943100" y="6089842"/>
                  </a:lnTo>
                  <a:lnTo>
                    <a:pt x="1930400" y="6051141"/>
                  </a:lnTo>
                  <a:lnTo>
                    <a:pt x="1930400" y="6010279"/>
                  </a:lnTo>
                  <a:lnTo>
                    <a:pt x="1917700" y="5989754"/>
                  </a:lnTo>
                  <a:lnTo>
                    <a:pt x="1917700" y="5933755"/>
                  </a:lnTo>
                  <a:lnTo>
                    <a:pt x="1905000" y="5907446"/>
                  </a:lnTo>
                  <a:lnTo>
                    <a:pt x="1905000" y="5881103"/>
                  </a:lnTo>
                  <a:lnTo>
                    <a:pt x="1892300" y="5854673"/>
                  </a:lnTo>
                  <a:lnTo>
                    <a:pt x="1892300" y="5803836"/>
                  </a:lnTo>
                  <a:lnTo>
                    <a:pt x="1854200" y="5651487"/>
                  </a:lnTo>
                  <a:lnTo>
                    <a:pt x="1854200" y="5600691"/>
                  </a:lnTo>
                  <a:lnTo>
                    <a:pt x="1841500" y="5549853"/>
                  </a:lnTo>
                  <a:lnTo>
                    <a:pt x="1828800" y="5511498"/>
                  </a:lnTo>
                  <a:lnTo>
                    <a:pt x="1828800" y="5473143"/>
                  </a:lnTo>
                  <a:lnTo>
                    <a:pt x="1816100" y="5434787"/>
                  </a:lnTo>
                  <a:lnTo>
                    <a:pt x="1816100" y="5394592"/>
                  </a:lnTo>
                  <a:lnTo>
                    <a:pt x="1803400" y="5369036"/>
                  </a:lnTo>
                  <a:lnTo>
                    <a:pt x="1803400" y="5317787"/>
                  </a:lnTo>
                  <a:lnTo>
                    <a:pt x="1790700" y="5292127"/>
                  </a:lnTo>
                  <a:lnTo>
                    <a:pt x="1778000" y="5238518"/>
                  </a:lnTo>
                  <a:lnTo>
                    <a:pt x="1778000" y="5184934"/>
                  </a:lnTo>
                  <a:lnTo>
                    <a:pt x="1752600" y="5077822"/>
                  </a:lnTo>
                  <a:lnTo>
                    <a:pt x="1752600" y="5024284"/>
                  </a:lnTo>
                  <a:lnTo>
                    <a:pt x="1739900" y="4970751"/>
                  </a:lnTo>
                  <a:lnTo>
                    <a:pt x="1727200" y="4932841"/>
                  </a:lnTo>
                  <a:lnTo>
                    <a:pt x="1727200" y="4894983"/>
                  </a:lnTo>
                  <a:lnTo>
                    <a:pt x="1714500" y="4857159"/>
                  </a:lnTo>
                  <a:lnTo>
                    <a:pt x="1714500" y="4788264"/>
                  </a:lnTo>
                  <a:lnTo>
                    <a:pt x="1701800" y="4772737"/>
                  </a:lnTo>
                  <a:lnTo>
                    <a:pt x="1701800" y="4716244"/>
                  </a:lnTo>
                  <a:lnTo>
                    <a:pt x="1689100" y="4695761"/>
                  </a:lnTo>
                  <a:lnTo>
                    <a:pt x="1689100" y="4615219"/>
                  </a:lnTo>
                  <a:lnTo>
                    <a:pt x="1676400" y="4595107"/>
                  </a:lnTo>
                  <a:lnTo>
                    <a:pt x="1676400" y="4551831"/>
                  </a:lnTo>
                  <a:lnTo>
                    <a:pt x="1663700" y="4508417"/>
                  </a:lnTo>
                  <a:lnTo>
                    <a:pt x="1663700" y="4464933"/>
                  </a:lnTo>
                  <a:lnTo>
                    <a:pt x="1651000" y="4421450"/>
                  </a:lnTo>
                  <a:lnTo>
                    <a:pt x="1651000" y="4329471"/>
                  </a:lnTo>
                  <a:lnTo>
                    <a:pt x="1638300" y="4309192"/>
                  </a:lnTo>
                  <a:lnTo>
                    <a:pt x="1638300" y="4248529"/>
                  </a:lnTo>
                  <a:lnTo>
                    <a:pt x="1625600" y="4200383"/>
                  </a:lnTo>
                  <a:lnTo>
                    <a:pt x="1625600" y="4103959"/>
                  </a:lnTo>
                  <a:lnTo>
                    <a:pt x="1612900" y="4055681"/>
                  </a:lnTo>
                  <a:lnTo>
                    <a:pt x="1612900" y="4007359"/>
                  </a:lnTo>
                  <a:lnTo>
                    <a:pt x="1600200" y="3957406"/>
                  </a:lnTo>
                  <a:lnTo>
                    <a:pt x="1600200" y="3857436"/>
                  </a:lnTo>
                  <a:lnTo>
                    <a:pt x="1587500" y="3807422"/>
                  </a:lnTo>
                  <a:lnTo>
                    <a:pt x="1587500" y="3607197"/>
                  </a:lnTo>
                  <a:lnTo>
                    <a:pt x="1574800" y="3557106"/>
                  </a:lnTo>
                  <a:lnTo>
                    <a:pt x="1574800" y="10271359"/>
                  </a:lnTo>
                  <a:lnTo>
                    <a:pt x="2082800" y="10271359"/>
                  </a:lnTo>
                  <a:close/>
                </a:path>
                <a:path w="2209800" h="10271760">
                  <a:moveTo>
                    <a:pt x="2095500" y="10188145"/>
                  </a:moveTo>
                  <a:lnTo>
                    <a:pt x="2095500" y="6987247"/>
                  </a:lnTo>
                  <a:lnTo>
                    <a:pt x="2082800" y="6966336"/>
                  </a:lnTo>
                  <a:lnTo>
                    <a:pt x="2082800" y="10238442"/>
                  </a:lnTo>
                  <a:lnTo>
                    <a:pt x="2095500" y="10188145"/>
                  </a:lnTo>
                  <a:close/>
                </a:path>
                <a:path w="2209800" h="10271760">
                  <a:moveTo>
                    <a:pt x="2108200" y="10087448"/>
                  </a:moveTo>
                  <a:lnTo>
                    <a:pt x="2108200" y="7091267"/>
                  </a:lnTo>
                  <a:lnTo>
                    <a:pt x="2095500" y="7049670"/>
                  </a:lnTo>
                  <a:lnTo>
                    <a:pt x="2095500" y="10137814"/>
                  </a:lnTo>
                  <a:lnTo>
                    <a:pt x="2108200" y="10087448"/>
                  </a:lnTo>
                  <a:close/>
                </a:path>
                <a:path w="2209800" h="10271760">
                  <a:moveTo>
                    <a:pt x="2120900" y="9986620"/>
                  </a:moveTo>
                  <a:lnTo>
                    <a:pt x="2120900" y="7163655"/>
                  </a:lnTo>
                  <a:lnTo>
                    <a:pt x="2108200" y="7112092"/>
                  </a:lnTo>
                  <a:lnTo>
                    <a:pt x="2108200" y="10037050"/>
                  </a:lnTo>
                  <a:lnTo>
                    <a:pt x="2120900" y="9986620"/>
                  </a:lnTo>
                  <a:close/>
                </a:path>
                <a:path w="2209800" h="10271760">
                  <a:moveTo>
                    <a:pt x="2133600" y="9885669"/>
                  </a:moveTo>
                  <a:lnTo>
                    <a:pt x="2133600" y="7285274"/>
                  </a:lnTo>
                  <a:lnTo>
                    <a:pt x="2120900" y="7239833"/>
                  </a:lnTo>
                  <a:lnTo>
                    <a:pt x="2120900" y="9936159"/>
                  </a:lnTo>
                  <a:lnTo>
                    <a:pt x="2133600" y="9885669"/>
                  </a:lnTo>
                  <a:close/>
                </a:path>
                <a:path w="2209800" h="10271760">
                  <a:moveTo>
                    <a:pt x="2146300" y="9784605"/>
                  </a:moveTo>
                  <a:lnTo>
                    <a:pt x="2146300" y="7376350"/>
                  </a:lnTo>
                  <a:lnTo>
                    <a:pt x="2133600" y="7330776"/>
                  </a:lnTo>
                  <a:lnTo>
                    <a:pt x="2133600" y="9835151"/>
                  </a:lnTo>
                  <a:lnTo>
                    <a:pt x="2146300" y="9784605"/>
                  </a:lnTo>
                  <a:close/>
                </a:path>
                <a:path w="2209800" h="10271760">
                  <a:moveTo>
                    <a:pt x="2159000" y="9683436"/>
                  </a:moveTo>
                  <a:lnTo>
                    <a:pt x="2159000" y="7518885"/>
                  </a:lnTo>
                  <a:lnTo>
                    <a:pt x="2146300" y="7470431"/>
                  </a:lnTo>
                  <a:lnTo>
                    <a:pt x="2146300" y="9734033"/>
                  </a:lnTo>
                  <a:lnTo>
                    <a:pt x="2159000" y="9683436"/>
                  </a:lnTo>
                  <a:close/>
                </a:path>
                <a:path w="2209800" h="10271760">
                  <a:moveTo>
                    <a:pt x="2171700" y="9531505"/>
                  </a:moveTo>
                  <a:lnTo>
                    <a:pt x="2171700" y="7615871"/>
                  </a:lnTo>
                  <a:lnTo>
                    <a:pt x="2159000" y="7567366"/>
                  </a:lnTo>
                  <a:lnTo>
                    <a:pt x="2159000" y="9582171"/>
                  </a:lnTo>
                  <a:lnTo>
                    <a:pt x="2171700" y="9531505"/>
                  </a:lnTo>
                  <a:close/>
                </a:path>
                <a:path w="2209800" h="10271760">
                  <a:moveTo>
                    <a:pt x="2184400" y="9379387"/>
                  </a:moveTo>
                  <a:lnTo>
                    <a:pt x="2184400" y="7810124"/>
                  </a:lnTo>
                  <a:lnTo>
                    <a:pt x="2171700" y="7761528"/>
                  </a:lnTo>
                  <a:lnTo>
                    <a:pt x="2171700" y="9430112"/>
                  </a:lnTo>
                  <a:lnTo>
                    <a:pt x="2184400" y="9379387"/>
                  </a:lnTo>
                  <a:close/>
                </a:path>
                <a:path w="2209800" h="10271760">
                  <a:moveTo>
                    <a:pt x="2197100" y="9227112"/>
                  </a:moveTo>
                  <a:lnTo>
                    <a:pt x="2197100" y="7956035"/>
                  </a:lnTo>
                  <a:lnTo>
                    <a:pt x="2184400" y="7907379"/>
                  </a:lnTo>
                  <a:lnTo>
                    <a:pt x="2184400" y="9277886"/>
                  </a:lnTo>
                  <a:lnTo>
                    <a:pt x="2197100" y="9227112"/>
                  </a:lnTo>
                  <a:close/>
                </a:path>
                <a:path w="2209800" h="10271760">
                  <a:moveTo>
                    <a:pt x="2209800" y="8922212"/>
                  </a:moveTo>
                  <a:lnTo>
                    <a:pt x="2209800" y="8260980"/>
                  </a:lnTo>
                  <a:lnTo>
                    <a:pt x="2197100" y="8210132"/>
                  </a:lnTo>
                  <a:lnTo>
                    <a:pt x="2197100" y="8973054"/>
                  </a:lnTo>
                  <a:lnTo>
                    <a:pt x="2209800" y="892221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69576" y="145195"/>
              <a:ext cx="800735" cy="10142220"/>
            </a:xfrm>
            <a:custGeom>
              <a:avLst/>
              <a:gdLst/>
              <a:ahLst/>
              <a:cxnLst/>
              <a:rect l="l" t="t" r="r" b="b"/>
              <a:pathLst>
                <a:path w="800735" h="10142220">
                  <a:moveTo>
                    <a:pt x="800689" y="6614010"/>
                  </a:moveTo>
                  <a:lnTo>
                    <a:pt x="734169" y="5183724"/>
                  </a:lnTo>
                  <a:lnTo>
                    <a:pt x="565601" y="4532334"/>
                  </a:lnTo>
                  <a:lnTo>
                    <a:pt x="439128" y="3824966"/>
                  </a:lnTo>
                  <a:lnTo>
                    <a:pt x="365359" y="3111952"/>
                  </a:lnTo>
                  <a:lnTo>
                    <a:pt x="346416" y="2446923"/>
                  </a:lnTo>
                  <a:lnTo>
                    <a:pt x="376639" y="1796071"/>
                  </a:lnTo>
                  <a:lnTo>
                    <a:pt x="502438" y="793627"/>
                  </a:lnTo>
                  <a:lnTo>
                    <a:pt x="639929" y="98119"/>
                  </a:lnTo>
                  <a:lnTo>
                    <a:pt x="663651" y="0"/>
                  </a:lnTo>
                  <a:lnTo>
                    <a:pt x="424735" y="787036"/>
                  </a:lnTo>
                  <a:lnTo>
                    <a:pt x="234044" y="1641844"/>
                  </a:lnTo>
                  <a:lnTo>
                    <a:pt x="81102" y="2678204"/>
                  </a:lnTo>
                  <a:lnTo>
                    <a:pt x="0" y="3797529"/>
                  </a:lnTo>
                  <a:lnTo>
                    <a:pt x="1197" y="4969091"/>
                  </a:lnTo>
                  <a:lnTo>
                    <a:pt x="15578" y="5266873"/>
                  </a:lnTo>
                  <a:lnTo>
                    <a:pt x="322232" y="7064887"/>
                  </a:lnTo>
                  <a:lnTo>
                    <a:pt x="395004" y="7846162"/>
                  </a:lnTo>
                  <a:lnTo>
                    <a:pt x="410500" y="8654051"/>
                  </a:lnTo>
                  <a:lnTo>
                    <a:pt x="366052" y="9460863"/>
                  </a:lnTo>
                  <a:lnTo>
                    <a:pt x="281551" y="10141801"/>
                  </a:lnTo>
                  <a:lnTo>
                    <a:pt x="356683" y="10141801"/>
                  </a:lnTo>
                  <a:lnTo>
                    <a:pt x="540334" y="9445483"/>
                  </a:lnTo>
                  <a:lnTo>
                    <a:pt x="677126" y="8698139"/>
                  </a:lnTo>
                  <a:lnTo>
                    <a:pt x="771559" y="7787229"/>
                  </a:lnTo>
                  <a:lnTo>
                    <a:pt x="800689" y="661401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26288" y="5329103"/>
              <a:ext cx="1087120" cy="4958080"/>
            </a:xfrm>
            <a:custGeom>
              <a:avLst/>
              <a:gdLst/>
              <a:ahLst/>
              <a:cxnLst/>
              <a:rect l="l" t="t" r="r" b="b"/>
              <a:pathLst>
                <a:path w="1087120" h="4958080">
                  <a:moveTo>
                    <a:pt x="1086840" y="4172735"/>
                  </a:moveTo>
                  <a:lnTo>
                    <a:pt x="1084930" y="3416851"/>
                  </a:lnTo>
                  <a:lnTo>
                    <a:pt x="1027009" y="2663329"/>
                  </a:lnTo>
                  <a:lnTo>
                    <a:pt x="920906" y="1966519"/>
                  </a:lnTo>
                  <a:lnTo>
                    <a:pt x="731284" y="1182676"/>
                  </a:lnTo>
                  <a:lnTo>
                    <a:pt x="377457" y="0"/>
                  </a:lnTo>
                  <a:lnTo>
                    <a:pt x="444522" y="1481265"/>
                  </a:lnTo>
                  <a:lnTo>
                    <a:pt x="418098" y="2552469"/>
                  </a:lnTo>
                  <a:lnTo>
                    <a:pt x="334458" y="3414106"/>
                  </a:lnTo>
                  <a:lnTo>
                    <a:pt x="205149" y="4162638"/>
                  </a:lnTo>
                  <a:lnTo>
                    <a:pt x="32271" y="4850395"/>
                  </a:lnTo>
                  <a:lnTo>
                    <a:pt x="0" y="4957892"/>
                  </a:lnTo>
                  <a:lnTo>
                    <a:pt x="1030943" y="4957892"/>
                  </a:lnTo>
                  <a:lnTo>
                    <a:pt x="1086840" y="4172735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231004"/>
              <a:ext cx="5456809" cy="172745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90379" y="288358"/>
            <a:ext cx="2926095" cy="56181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0" y="8541738"/>
            <a:ext cx="18288000" cy="1745614"/>
            <a:chOff x="0" y="8541738"/>
            <a:chExt cx="18288000" cy="1745614"/>
          </a:xfrm>
        </p:grpSpPr>
        <p:sp>
          <p:nvSpPr>
            <p:cNvPr id="11" name="object 11"/>
            <p:cNvSpPr/>
            <p:nvPr/>
          </p:nvSpPr>
          <p:spPr>
            <a:xfrm>
              <a:off x="0" y="8585606"/>
              <a:ext cx="18288000" cy="1701800"/>
            </a:xfrm>
            <a:custGeom>
              <a:avLst/>
              <a:gdLst/>
              <a:ahLst/>
              <a:cxnLst/>
              <a:rect l="l" t="t" r="r" b="b"/>
              <a:pathLst>
                <a:path w="18288000" h="1701800">
                  <a:moveTo>
                    <a:pt x="18288000" y="0"/>
                  </a:moveTo>
                  <a:lnTo>
                    <a:pt x="0" y="0"/>
                  </a:lnTo>
                  <a:lnTo>
                    <a:pt x="0" y="1701393"/>
                  </a:lnTo>
                  <a:lnTo>
                    <a:pt x="18288000" y="1701393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73898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6BC5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66677" y="8541738"/>
              <a:ext cx="5670550" cy="39370"/>
            </a:xfrm>
            <a:custGeom>
              <a:avLst/>
              <a:gdLst/>
              <a:ahLst/>
              <a:cxnLst/>
              <a:rect l="l" t="t" r="r" b="b"/>
              <a:pathLst>
                <a:path w="5670550" h="39370">
                  <a:moveTo>
                    <a:pt x="5670499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670499" y="39058"/>
                  </a:lnTo>
                  <a:lnTo>
                    <a:pt x="5670499" y="0"/>
                  </a:lnTo>
                  <a:close/>
                </a:path>
              </a:pathLst>
            </a:custGeom>
            <a:solidFill>
              <a:srgbClr val="A76CA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037176" y="8541738"/>
              <a:ext cx="5593080" cy="39370"/>
            </a:xfrm>
            <a:custGeom>
              <a:avLst/>
              <a:gdLst/>
              <a:ahLst/>
              <a:cxnLst/>
              <a:rect l="l" t="t" r="r" b="b"/>
              <a:pathLst>
                <a:path w="5593080" h="39370">
                  <a:moveTo>
                    <a:pt x="5592888" y="0"/>
                  </a:moveTo>
                  <a:lnTo>
                    <a:pt x="0" y="0"/>
                  </a:lnTo>
                  <a:lnTo>
                    <a:pt x="0" y="39058"/>
                  </a:lnTo>
                  <a:lnTo>
                    <a:pt x="5592888" y="39058"/>
                  </a:lnTo>
                  <a:lnTo>
                    <a:pt x="5592888" y="0"/>
                  </a:lnTo>
                  <a:close/>
                </a:path>
              </a:pathLst>
            </a:custGeom>
            <a:solidFill>
              <a:srgbClr val="52B79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4908" y="9165539"/>
              <a:ext cx="2193290" cy="9704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3792" y="9254883"/>
              <a:ext cx="1730502" cy="7232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15320" y="9165526"/>
              <a:ext cx="3494023" cy="90195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0425" y="9142183"/>
              <a:ext cx="3348990" cy="8567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355826" y="9142183"/>
              <a:ext cx="3323717" cy="698080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79461" y="2672207"/>
            <a:ext cx="6883146" cy="1104900"/>
          </a:xfrm>
          <a:prstGeom prst="rect">
            <a:avLst/>
          </a:prstGeom>
        </p:spPr>
      </p:pic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7366761" y="3848024"/>
            <a:ext cx="3488690" cy="111633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7899"/>
              </a:lnSpc>
              <a:spcBef>
                <a:spcPts val="95"/>
              </a:spcBef>
            </a:pPr>
            <a:r>
              <a:rPr dirty="0" sz="2800" spc="75">
                <a:solidFill>
                  <a:srgbClr val="6BC5ED"/>
                </a:solidFill>
              </a:rPr>
              <a:t>Birgit</a:t>
            </a:r>
            <a:r>
              <a:rPr dirty="0" sz="2800" spc="175">
                <a:solidFill>
                  <a:srgbClr val="6BC5ED"/>
                </a:solidFill>
              </a:rPr>
              <a:t> </a:t>
            </a:r>
            <a:r>
              <a:rPr dirty="0" sz="2800" spc="95">
                <a:solidFill>
                  <a:srgbClr val="6BC5ED"/>
                </a:solidFill>
              </a:rPr>
              <a:t>Broekhoven </a:t>
            </a:r>
            <a:r>
              <a:rPr dirty="0" sz="2800" spc="80">
                <a:solidFill>
                  <a:srgbClr val="6BC5ED"/>
                </a:solidFill>
              </a:rPr>
              <a:t>brh@rlvvc.nl</a:t>
            </a:r>
            <a:endParaRPr sz="2800"/>
          </a:p>
        </p:txBody>
      </p:sp>
      <p:sp>
        <p:nvSpPr>
          <p:cNvPr id="22" name="object 22"/>
          <p:cNvSpPr txBox="1"/>
          <p:nvPr/>
        </p:nvSpPr>
        <p:spPr>
          <a:xfrm>
            <a:off x="7366761" y="5486171"/>
            <a:ext cx="4537075" cy="1116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7899"/>
              </a:lnSpc>
              <a:spcBef>
                <a:spcPts val="100"/>
              </a:spcBef>
            </a:pPr>
            <a:r>
              <a:rPr dirty="0" sz="2800" spc="75" b="1">
                <a:solidFill>
                  <a:srgbClr val="6EB69F"/>
                </a:solidFill>
                <a:latin typeface="Tahoma"/>
                <a:cs typeface="Tahoma"/>
              </a:rPr>
              <a:t>Lineke</a:t>
            </a:r>
            <a:r>
              <a:rPr dirty="0" sz="2800" spc="254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6EB69F"/>
                </a:solidFill>
                <a:latin typeface="Tahoma"/>
                <a:cs typeface="Tahoma"/>
              </a:rPr>
              <a:t>van</a:t>
            </a:r>
            <a:r>
              <a:rPr dirty="0" sz="2800" spc="225" b="1">
                <a:solidFill>
                  <a:srgbClr val="6EB69F"/>
                </a:solidFill>
                <a:latin typeface="Tahoma"/>
                <a:cs typeface="Tahoma"/>
              </a:rPr>
              <a:t> </a:t>
            </a:r>
            <a:r>
              <a:rPr dirty="0" sz="2800" spc="75" b="1">
                <a:solidFill>
                  <a:srgbClr val="6EB69F"/>
                </a:solidFill>
                <a:latin typeface="Tahoma"/>
                <a:cs typeface="Tahoma"/>
              </a:rPr>
              <a:t>Tricht </a:t>
            </a:r>
            <a:r>
              <a:rPr dirty="0" sz="2800" spc="100" b="1">
                <a:solidFill>
                  <a:srgbClr val="6EB69F"/>
                </a:solidFill>
                <a:latin typeface="Tahoma"/>
                <a:cs typeface="Tahoma"/>
              </a:rPr>
              <a:t>lineke@bureautalent.nl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7348" y="3671696"/>
            <a:ext cx="5710428" cy="172745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352153" y="2565400"/>
            <a:ext cx="0" cy="3940175"/>
          </a:xfrm>
          <a:custGeom>
            <a:avLst/>
            <a:gdLst/>
            <a:ahLst/>
            <a:cxnLst/>
            <a:rect l="l" t="t" r="r" b="b"/>
            <a:pathLst>
              <a:path w="0" h="3940175">
                <a:moveTo>
                  <a:pt x="0" y="3940175"/>
                </a:moveTo>
                <a:lnTo>
                  <a:pt x="0" y="0"/>
                </a:lnTo>
              </a:path>
            </a:pathLst>
          </a:custGeom>
          <a:ln w="28575">
            <a:solidFill>
              <a:srgbClr val="01359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17354" y="3851528"/>
            <a:ext cx="5043297" cy="13679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83197" y="7473950"/>
            <a:ext cx="5841238" cy="1243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Suzanne Oskam</dc:creator>
  <dc:title>Aim and Objectives</dc:title>
  <dcterms:created xsi:type="dcterms:W3CDTF">2026-09-09T13:21:58Z</dcterms:created>
  <dcterms:modified xsi:type="dcterms:W3CDTF">2026-09-09T13:21:58Z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2026-07-22T00:00:00Z</vt:filetime>
  </property>
  <property fmtid="{D5CDD505-2E9C-101B-9397-08002B2CF9AE}" pid="4" name="Creator">
    <vt:lpwstr>Microsoft® PowerPoint® voor Microsoft 365</vt:lpwstr>
  </property>
  <property fmtid="{D5CDD505-2E9C-101B-9397-08002B2CF9AE}" pid="5" name="LastSaved">
    <vt:filetime>2026-09-09T00:00:00Z</vt:filetime>
  </property>
  <property fmtid="{D5CDD505-2E9C-101B-9397-08002B2CF9AE}" pid="6" name="Producer">
    <vt:lpwstr>Microsoft® PowerPoint® voor Microsoft 365</vt:lpwstr>
  </property>
</Properties>
</file>