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0s9icNfhdBT2Im/BGRbV5wtr/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C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F5C70-6586-4D9B-AB73-1C785D8512E4}" v="22" dt="2026-07-22T13:09:12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22" y="-2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git Broekhoven" userId="662549fbee2032ca" providerId="LiveId" clId="{B033E8F7-5B96-4842-8160-4813096F8E73}"/>
    <pc:docChg chg="undo custSel modSld">
      <pc:chgData name="Birgit Broekhoven" userId="662549fbee2032ca" providerId="LiveId" clId="{B033E8F7-5B96-4842-8160-4813096F8E73}" dt="2026-07-22T13:08:25.958" v="34" actId="207"/>
      <pc:docMkLst>
        <pc:docMk/>
      </pc:docMkLst>
      <pc:sldChg chg="addSp delSp modSp mod">
        <pc:chgData name="Birgit Broekhoven" userId="662549fbee2032ca" providerId="LiveId" clId="{B033E8F7-5B96-4842-8160-4813096F8E73}" dt="2026-07-22T13:05:50.454" v="5" actId="20577"/>
        <pc:sldMkLst>
          <pc:docMk/>
          <pc:sldMk cId="0" sldId="256"/>
        </pc:sldMkLst>
        <pc:spChg chg="add mod">
          <ac:chgData name="Birgit Broekhoven" userId="662549fbee2032ca" providerId="LiveId" clId="{B033E8F7-5B96-4842-8160-4813096F8E73}" dt="2026-07-22T13:05:50.454" v="5" actId="20577"/>
          <ac:spMkLst>
            <pc:docMk/>
            <pc:sldMk cId="0" sldId="256"/>
            <ac:spMk id="2" creationId="{8839979B-3F66-36A8-F180-4944D37ECE42}"/>
          </ac:spMkLst>
        </pc:spChg>
        <pc:picChg chg="del">
          <ac:chgData name="Birgit Broekhoven" userId="662549fbee2032ca" providerId="LiveId" clId="{B033E8F7-5B96-4842-8160-4813096F8E73}" dt="2026-07-22T13:04:57.432" v="0" actId="478"/>
          <ac:picMkLst>
            <pc:docMk/>
            <pc:sldMk cId="0" sldId="256"/>
            <ac:picMk id="96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5:56.824" v="6" actId="478"/>
        <pc:sldMkLst>
          <pc:docMk/>
          <pc:sldMk cId="0" sldId="257"/>
        </pc:sldMkLst>
        <pc:picChg chg="del">
          <ac:chgData name="Birgit Broekhoven" userId="662549fbee2032ca" providerId="LiveId" clId="{B033E8F7-5B96-4842-8160-4813096F8E73}" dt="2026-07-22T13:05:56.824" v="6" actId="478"/>
          <ac:picMkLst>
            <pc:docMk/>
            <pc:sldMk cId="0" sldId="257"/>
            <ac:picMk id="109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01.053" v="7" actId="478"/>
        <pc:sldMkLst>
          <pc:docMk/>
          <pc:sldMk cId="0" sldId="258"/>
        </pc:sldMkLst>
        <pc:picChg chg="del">
          <ac:chgData name="Birgit Broekhoven" userId="662549fbee2032ca" providerId="LiveId" clId="{B033E8F7-5B96-4842-8160-4813096F8E73}" dt="2026-07-22T13:06:01.053" v="7" actId="478"/>
          <ac:picMkLst>
            <pc:docMk/>
            <pc:sldMk cId="0" sldId="258"/>
            <ac:picMk id="122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04.551" v="8" actId="478"/>
        <pc:sldMkLst>
          <pc:docMk/>
          <pc:sldMk cId="0" sldId="259"/>
        </pc:sldMkLst>
        <pc:picChg chg="del">
          <ac:chgData name="Birgit Broekhoven" userId="662549fbee2032ca" providerId="LiveId" clId="{B033E8F7-5B96-4842-8160-4813096F8E73}" dt="2026-07-22T13:06:04.551" v="8" actId="478"/>
          <ac:picMkLst>
            <pc:docMk/>
            <pc:sldMk cId="0" sldId="259"/>
            <ac:picMk id="135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07.882" v="9" actId="478"/>
        <pc:sldMkLst>
          <pc:docMk/>
          <pc:sldMk cId="0" sldId="260"/>
        </pc:sldMkLst>
        <pc:picChg chg="del">
          <ac:chgData name="Birgit Broekhoven" userId="662549fbee2032ca" providerId="LiveId" clId="{B033E8F7-5B96-4842-8160-4813096F8E73}" dt="2026-07-22T13:06:07.882" v="9" actId="478"/>
          <ac:picMkLst>
            <pc:docMk/>
            <pc:sldMk cId="0" sldId="260"/>
            <ac:picMk id="148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11.445" v="10" actId="478"/>
        <pc:sldMkLst>
          <pc:docMk/>
          <pc:sldMk cId="0" sldId="261"/>
        </pc:sldMkLst>
        <pc:picChg chg="del">
          <ac:chgData name="Birgit Broekhoven" userId="662549fbee2032ca" providerId="LiveId" clId="{B033E8F7-5B96-4842-8160-4813096F8E73}" dt="2026-07-22T13:06:11.445" v="10" actId="478"/>
          <ac:picMkLst>
            <pc:docMk/>
            <pc:sldMk cId="0" sldId="261"/>
            <ac:picMk id="161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17.166" v="11" actId="478"/>
        <pc:sldMkLst>
          <pc:docMk/>
          <pc:sldMk cId="0" sldId="262"/>
        </pc:sldMkLst>
        <pc:picChg chg="del">
          <ac:chgData name="Birgit Broekhoven" userId="662549fbee2032ca" providerId="LiveId" clId="{B033E8F7-5B96-4842-8160-4813096F8E73}" dt="2026-07-22T13:06:17.166" v="11" actId="478"/>
          <ac:picMkLst>
            <pc:docMk/>
            <pc:sldMk cId="0" sldId="262"/>
            <ac:picMk id="175" creationId="{00000000-0000-0000-0000-000000000000}"/>
          </ac:picMkLst>
        </pc:picChg>
      </pc:sldChg>
      <pc:sldChg chg="delSp modSp mod modAnim">
        <pc:chgData name="Birgit Broekhoven" userId="662549fbee2032ca" providerId="LiveId" clId="{B033E8F7-5B96-4842-8160-4813096F8E73}" dt="2026-07-22T13:08:25.958" v="34" actId="207"/>
        <pc:sldMkLst>
          <pc:docMk/>
          <pc:sldMk cId="0" sldId="263"/>
        </pc:sldMkLst>
        <pc:spChg chg="mod">
          <ac:chgData name="Birgit Broekhoven" userId="662549fbee2032ca" providerId="LiveId" clId="{B033E8F7-5B96-4842-8160-4813096F8E73}" dt="2026-07-22T13:08:25.958" v="34" actId="207"/>
          <ac:spMkLst>
            <pc:docMk/>
            <pc:sldMk cId="0" sldId="263"/>
            <ac:spMk id="187" creationId="{00000000-0000-0000-0000-000000000000}"/>
          </ac:spMkLst>
        </pc:spChg>
        <pc:picChg chg="del">
          <ac:chgData name="Birgit Broekhoven" userId="662549fbee2032ca" providerId="LiveId" clId="{B033E8F7-5B96-4842-8160-4813096F8E73}" dt="2026-07-22T13:06:22.781" v="12" actId="478"/>
          <ac:picMkLst>
            <pc:docMk/>
            <pc:sldMk cId="0" sldId="263"/>
            <ac:picMk id="188" creationId="{00000000-0000-0000-0000-000000000000}"/>
          </ac:picMkLst>
        </pc:picChg>
      </pc:sldChg>
      <pc:sldChg chg="delSp mod">
        <pc:chgData name="Birgit Broekhoven" userId="662549fbee2032ca" providerId="LiveId" clId="{B033E8F7-5B96-4842-8160-4813096F8E73}" dt="2026-07-22T13:06:45.868" v="30" actId="478"/>
        <pc:sldMkLst>
          <pc:docMk/>
          <pc:sldMk cId="0" sldId="264"/>
        </pc:sldMkLst>
        <pc:picChg chg="del">
          <ac:chgData name="Birgit Broekhoven" userId="662549fbee2032ca" providerId="LiveId" clId="{B033E8F7-5B96-4842-8160-4813096F8E73}" dt="2026-07-22T13:06:45.868" v="30" actId="478"/>
          <ac:picMkLst>
            <pc:docMk/>
            <pc:sldMk cId="0" sldId="264"/>
            <ac:picMk id="19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quityingiftededucation.eu/resource_centre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0" y="-180826"/>
            <a:ext cx="6376312" cy="10467826"/>
            <a:chOff x="0" y="-47625"/>
            <a:chExt cx="1679358" cy="2756958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679358" cy="2709333"/>
            </a:xfrm>
            <a:custGeom>
              <a:avLst/>
              <a:gdLst/>
              <a:ahLst/>
              <a:cxnLst/>
              <a:rect l="l" t="t" r="r" b="b"/>
              <a:pathLst>
                <a:path w="1679358" h="2709333" extrusionOk="0">
                  <a:moveTo>
                    <a:pt x="0" y="0"/>
                  </a:moveTo>
                  <a:lnTo>
                    <a:pt x="1679358" y="0"/>
                  </a:lnTo>
                  <a:lnTo>
                    <a:pt x="1679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1679358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6978612" y="2108042"/>
            <a:ext cx="11644272" cy="424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296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Equity in</a:t>
            </a:r>
            <a:endParaRPr dirty="0"/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296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Gifted Education</a:t>
            </a:r>
            <a:endParaRPr dirty="0"/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296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624316" y="4795896"/>
            <a:ext cx="9002312" cy="53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2023 - 2026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0" y="4883173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 rot="5400000">
            <a:off x="1961810" y="2332872"/>
            <a:ext cx="10474118" cy="5808374"/>
          </a:xfrm>
          <a:custGeom>
            <a:avLst/>
            <a:gdLst/>
            <a:ahLst/>
            <a:cxnLst/>
            <a:rect l="l" t="t" r="r" b="b"/>
            <a:pathLst>
              <a:path w="10474118" h="5808374" extrusionOk="0">
                <a:moveTo>
                  <a:pt x="0" y="0"/>
                </a:moveTo>
                <a:lnTo>
                  <a:pt x="10474118" y="0"/>
                </a:lnTo>
                <a:lnTo>
                  <a:pt x="10474118" y="5808374"/>
                </a:lnTo>
                <a:lnTo>
                  <a:pt x="0" y="5808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839979B-3F66-36A8-F180-4944D37ECE42}"/>
              </a:ext>
            </a:extLst>
          </p:cNvPr>
          <p:cNvSpPr txBox="1"/>
          <p:nvPr/>
        </p:nvSpPr>
        <p:spPr>
          <a:xfrm>
            <a:off x="8480121" y="6354133"/>
            <a:ext cx="8655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[</a:t>
            </a:r>
            <a:r>
              <a:rPr lang="nl-NL" sz="4000" dirty="0" err="1"/>
              <a:t>Please</a:t>
            </a:r>
            <a:r>
              <a:rPr lang="nl-NL" sz="4000" dirty="0"/>
              <a:t> </a:t>
            </a:r>
            <a:r>
              <a:rPr lang="nl-NL" sz="4000" dirty="0" err="1"/>
              <a:t>adapt</a:t>
            </a:r>
            <a:r>
              <a:rPr lang="nl-NL" sz="4000" dirty="0"/>
              <a:t> </a:t>
            </a:r>
            <a:r>
              <a:rPr lang="nl-NL" sz="4000" dirty="0" err="1"/>
              <a:t>this</a:t>
            </a:r>
            <a:r>
              <a:rPr lang="nl-NL" sz="4000" dirty="0"/>
              <a:t> </a:t>
            </a:r>
            <a:r>
              <a:rPr lang="nl-NL" sz="4000" dirty="0" err="1"/>
              <a:t>presentation</a:t>
            </a:r>
            <a:r>
              <a:rPr lang="nl-NL" sz="4000" dirty="0"/>
              <a:t> </a:t>
            </a:r>
            <a:r>
              <a:rPr lang="nl-NL" sz="4000" dirty="0" err="1"/>
              <a:t>to</a:t>
            </a:r>
            <a:r>
              <a:rPr lang="nl-NL" sz="4000" dirty="0"/>
              <a:t> </a:t>
            </a:r>
            <a:r>
              <a:rPr lang="nl-NL" sz="4000" dirty="0" err="1"/>
              <a:t>your</a:t>
            </a:r>
            <a:r>
              <a:rPr lang="nl-NL" sz="4000" dirty="0"/>
              <a:t> </a:t>
            </a:r>
            <a:r>
              <a:rPr lang="nl-NL" sz="4000" dirty="0" err="1"/>
              <a:t>own</a:t>
            </a:r>
            <a:r>
              <a:rPr lang="nl-NL" sz="4000" dirty="0"/>
              <a:t> school </a:t>
            </a:r>
            <a:r>
              <a:rPr lang="nl-NL" sz="4000" dirty="0" err="1"/>
              <a:t>before</a:t>
            </a:r>
            <a:r>
              <a:rPr lang="nl-NL" sz="4000" dirty="0"/>
              <a:t> </a:t>
            </a:r>
            <a:r>
              <a:rPr lang="nl-NL" sz="4000" dirty="0" err="1"/>
              <a:t>use</a:t>
            </a:r>
            <a:r>
              <a:rPr lang="nl-NL" sz="4000" dirty="0"/>
              <a:t>.]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02" name="Google Shape;102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2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7015365" y="2404828"/>
            <a:ext cx="6013320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7015364" y="3397528"/>
            <a:ext cx="10891635" cy="26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Who wants us to get the best out of his/her child?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Who knows what is best then?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Who knows how to get this out of his/her child?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3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15" name="Google Shape;115;p3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7015364" y="2404828"/>
            <a:ext cx="7612463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What do we know?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7015364" y="3397528"/>
            <a:ext cx="10967835" cy="5452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Our children are growing up in a metropolitan environment, which brings challenges.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There is a lot of knowledge about how we can offer our children the best possible opportunities. We as a school work from this knowledge and want to expand the knowledge.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Our children need our help and support to thrive, so let's work together.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4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28" name="Google Shape;128;p4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4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7015364" y="2404828"/>
            <a:ext cx="9002312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The project – Goals</a:t>
            </a: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7015365" y="3397528"/>
            <a:ext cx="9002312" cy="490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Equal opportunities in education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Utilising talent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More students at the right level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More cooperation with parents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5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41" name="Google Shape;141;p5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5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" name="Google Shape;143;p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7015364" y="2404828"/>
            <a:ext cx="9002312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The project – How?</a:t>
            </a:r>
            <a:endParaRPr/>
          </a:p>
        </p:txBody>
      </p:sp>
      <p:sp>
        <p:nvSpPr>
          <p:cNvPr id="147" name="Google Shape;147;p5"/>
          <p:cNvSpPr txBox="1"/>
          <p:nvPr/>
        </p:nvSpPr>
        <p:spPr>
          <a:xfrm>
            <a:off x="7015364" y="3397528"/>
            <a:ext cx="9748635" cy="5452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Talent discovery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Improving academic skills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Training teachers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Cooperating with parents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6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54" name="Google Shape;154;p6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6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7015364" y="2404828"/>
            <a:ext cx="9002312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The project – Concrete</a:t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7015364" y="3397528"/>
            <a:ext cx="10891636" cy="5452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Pre-testing: COVAT (all first graders with parent consent)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Programme: interventions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	a.	Academic language programme</a:t>
            </a: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	b.	Parent programme 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Post-testing: does it work? </a:t>
            </a:r>
            <a:endParaRPr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7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68" name="Google Shape;168;p7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7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7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7015364" y="1257300"/>
            <a:ext cx="9002312" cy="1487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Right now: your help would be appreciated!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7015364" y="3397528"/>
            <a:ext cx="10967836" cy="6003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Parental consent required for intervention group</a:t>
            </a:r>
            <a:endParaRPr dirty="0"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Participation is voluntary and can be stopped at any time</a:t>
            </a:r>
            <a:endParaRPr dirty="0"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Not participating will not affect the guidance of your child</a:t>
            </a:r>
            <a:endParaRPr dirty="0"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6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Consent forms signed and returned to school</a:t>
            </a:r>
            <a:endParaRPr dirty="0"/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8"/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81" name="Google Shape;181;p8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8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8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 txBox="1"/>
          <p:nvPr/>
        </p:nvSpPr>
        <p:spPr>
          <a:xfrm>
            <a:off x="7015364" y="2404828"/>
            <a:ext cx="9002312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Contact persons</a:t>
            </a:r>
            <a:endParaRPr/>
          </a:p>
        </p:txBody>
      </p:sp>
      <p:sp>
        <p:nvSpPr>
          <p:cNvPr id="187" name="Google Shape;187;p8"/>
          <p:cNvSpPr txBox="1"/>
          <p:nvPr/>
        </p:nvSpPr>
        <p:spPr>
          <a:xfrm>
            <a:off x="7015364" y="3397528"/>
            <a:ext cx="9748635" cy="4732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9986"/>
              </a:lnSpc>
            </a:pPr>
            <a:r>
              <a:rPr lang="nl-NL" sz="3200" dirty="0">
                <a:solidFill>
                  <a:srgbClr val="6BC5EE"/>
                </a:solidFill>
              </a:rPr>
              <a:t>[</a:t>
            </a:r>
            <a:r>
              <a:rPr lang="nl-NL" sz="3200" dirty="0" err="1">
                <a:solidFill>
                  <a:srgbClr val="6BC5EE"/>
                </a:solidFill>
              </a:rPr>
              <a:t>Please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adapt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this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presentation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to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your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own</a:t>
            </a:r>
            <a:r>
              <a:rPr lang="nl-NL" sz="3200" dirty="0">
                <a:solidFill>
                  <a:srgbClr val="6BC5EE"/>
                </a:solidFill>
              </a:rPr>
              <a:t> school </a:t>
            </a:r>
            <a:r>
              <a:rPr lang="nl-NL" sz="3200" dirty="0" err="1">
                <a:solidFill>
                  <a:srgbClr val="6BC5EE"/>
                </a:solidFill>
              </a:rPr>
              <a:t>before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use</a:t>
            </a:r>
            <a:r>
              <a:rPr lang="nl-NL" sz="3200" dirty="0">
                <a:solidFill>
                  <a:srgbClr val="6BC5EE"/>
                </a:solidFill>
              </a:rPr>
              <a:t>.]</a:t>
            </a: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39986"/>
              </a:lnSpc>
            </a:pPr>
            <a:r>
              <a:rPr lang="nl-NL" sz="3200" dirty="0" err="1">
                <a:solidFill>
                  <a:srgbClr val="6BC5EE"/>
                </a:solidFill>
              </a:rPr>
              <a:t>Further</a:t>
            </a:r>
            <a:r>
              <a:rPr lang="nl-NL" sz="3200" dirty="0">
                <a:solidFill>
                  <a:srgbClr val="6BC5EE"/>
                </a:solidFill>
              </a:rPr>
              <a:t> information </a:t>
            </a:r>
            <a:r>
              <a:rPr lang="nl-NL" sz="3200" dirty="0" err="1">
                <a:solidFill>
                  <a:srgbClr val="6BC5EE"/>
                </a:solidFill>
              </a:rPr>
              <a:t>can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be</a:t>
            </a:r>
            <a:r>
              <a:rPr lang="nl-NL" sz="3200" dirty="0">
                <a:solidFill>
                  <a:srgbClr val="6BC5EE"/>
                </a:solidFill>
              </a:rPr>
              <a:t> found in </a:t>
            </a:r>
            <a:r>
              <a:rPr lang="nl-NL" sz="3200" dirty="0" err="1">
                <a:solidFill>
                  <a:srgbClr val="6BC5EE"/>
                </a:solidFill>
              </a:rPr>
              <a:t>the</a:t>
            </a:r>
            <a:r>
              <a:rPr lang="nl-NL" sz="3200" dirty="0">
                <a:solidFill>
                  <a:srgbClr val="6BC5EE"/>
                </a:solidFill>
              </a:rPr>
              <a:t> Parent </a:t>
            </a:r>
            <a:r>
              <a:rPr lang="nl-NL" sz="3200" dirty="0" err="1">
                <a:solidFill>
                  <a:srgbClr val="6BC5EE"/>
                </a:solidFill>
              </a:rPr>
              <a:t>Participation</a:t>
            </a:r>
            <a:r>
              <a:rPr lang="nl-NL" sz="3200" dirty="0">
                <a:solidFill>
                  <a:srgbClr val="6BC5EE"/>
                </a:solidFill>
              </a:rPr>
              <a:t> Guide </a:t>
            </a:r>
            <a:r>
              <a:rPr lang="nl-NL" sz="3200" dirty="0" err="1">
                <a:solidFill>
                  <a:srgbClr val="6BC5EE"/>
                </a:solidFill>
              </a:rPr>
              <a:t>and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 err="1">
                <a:solidFill>
                  <a:srgbClr val="6BC5EE"/>
                </a:solidFill>
              </a:rPr>
              <a:t>the</a:t>
            </a:r>
            <a:r>
              <a:rPr lang="nl-NL" sz="3200" dirty="0">
                <a:solidFill>
                  <a:srgbClr val="6BC5EE"/>
                </a:solidFill>
              </a:rPr>
              <a:t> </a:t>
            </a:r>
            <a:r>
              <a:rPr lang="nl-NL" sz="3200" dirty="0">
                <a:solidFill>
                  <a:srgbClr val="6BC5EE"/>
                </a:solidFill>
                <a:hlinkClick r:id="rId6"/>
              </a:rPr>
              <a:t>EGE Resource Centre</a:t>
            </a:r>
            <a:r>
              <a:rPr lang="nl-NL" sz="3200" dirty="0">
                <a:solidFill>
                  <a:srgbClr val="6BC5EE"/>
                </a:solidFill>
              </a:rPr>
              <a:t>.</a:t>
            </a: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56" dirty="0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9"/>
          <p:cNvGrpSpPr/>
          <p:nvPr/>
        </p:nvGrpSpPr>
        <p:grpSpPr>
          <a:xfrm rot="5400000">
            <a:off x="4090913" y="-4090913"/>
            <a:ext cx="10287000" cy="18468826"/>
            <a:chOff x="0" y="-47625"/>
            <a:chExt cx="2709333" cy="4864218"/>
          </a:xfrm>
        </p:grpSpPr>
        <p:sp>
          <p:nvSpPr>
            <p:cNvPr id="194" name="Google Shape;194;p9"/>
            <p:cNvSpPr/>
            <p:nvPr/>
          </p:nvSpPr>
          <p:spPr>
            <a:xfrm>
              <a:off x="0" y="0"/>
              <a:ext cx="2709333" cy="4816592"/>
            </a:xfrm>
            <a:custGeom>
              <a:avLst/>
              <a:gdLst/>
              <a:ahLst/>
              <a:cxnLst/>
              <a:rect l="l" t="t" r="r" b="b"/>
              <a:pathLst>
                <a:path w="2709333" h="4816592" extrusionOk="0">
                  <a:moveTo>
                    <a:pt x="0" y="0"/>
                  </a:moveTo>
                  <a:lnTo>
                    <a:pt x="2709333" y="0"/>
                  </a:lnTo>
                  <a:lnTo>
                    <a:pt x="2709333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9"/>
            <p:cNvSpPr txBox="1"/>
            <p:nvPr/>
          </p:nvSpPr>
          <p:spPr>
            <a:xfrm>
              <a:off x="0" y="-47625"/>
              <a:ext cx="2709333" cy="4864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9"/>
          <p:cNvSpPr/>
          <p:nvPr/>
        </p:nvSpPr>
        <p:spPr>
          <a:xfrm>
            <a:off x="3427378" y="3671781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3" y="0"/>
                </a:lnTo>
                <a:lnTo>
                  <a:pt x="5710443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7" name="Google Shape;197;p9"/>
          <p:cNvCxnSpPr/>
          <p:nvPr/>
        </p:nvCxnSpPr>
        <p:spPr>
          <a:xfrm rot="10800000">
            <a:off x="9352133" y="2565379"/>
            <a:ext cx="0" cy="3940213"/>
          </a:xfrm>
          <a:prstGeom prst="straightConnector1">
            <a:avLst/>
          </a:prstGeom>
          <a:noFill/>
          <a:ln w="28575" cap="flat" cmpd="sng">
            <a:solidFill>
              <a:srgbClr val="02359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8" name="Google Shape;198;p9"/>
          <p:cNvSpPr/>
          <p:nvPr/>
        </p:nvSpPr>
        <p:spPr>
          <a:xfrm>
            <a:off x="9817374" y="3851495"/>
            <a:ext cx="5043248" cy="1367981"/>
          </a:xfrm>
          <a:custGeom>
            <a:avLst/>
            <a:gdLst/>
            <a:ahLst/>
            <a:cxnLst/>
            <a:rect l="l" t="t" r="r" b="b"/>
            <a:pathLst>
              <a:path w="5043248" h="1367981" extrusionOk="0">
                <a:moveTo>
                  <a:pt x="0" y="0"/>
                </a:moveTo>
                <a:lnTo>
                  <a:pt x="5043248" y="0"/>
                </a:lnTo>
                <a:lnTo>
                  <a:pt x="5043248" y="1367981"/>
                </a:lnTo>
                <a:lnTo>
                  <a:pt x="0" y="13679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267</Words>
  <Application>Microsoft Office PowerPoint</Application>
  <PresentationFormat>Aangepast</PresentationFormat>
  <Paragraphs>55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Montserrat</vt:lpstr>
      <vt:lpstr>Calibri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Broekhoven, BKM.</dc:creator>
  <cp:lastModifiedBy>Birgit Broekhoven</cp:lastModifiedBy>
  <cp:revision>1</cp:revision>
  <dcterms:created xsi:type="dcterms:W3CDTF">2006-08-16T00:00:00Z</dcterms:created>
  <dcterms:modified xsi:type="dcterms:W3CDTF">2026-07-22T13:09:21Z</dcterms:modified>
</cp:coreProperties>
</file>