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9" r:id="rId3"/>
    <p:sldId id="278" r:id="rId4"/>
    <p:sldId id="280" r:id="rId5"/>
    <p:sldId id="279" r:id="rId6"/>
    <p:sldId id="283" r:id="rId7"/>
    <p:sldId id="282" r:id="rId8"/>
    <p:sldId id="281" r:id="rId9"/>
  </p:sldIdLst>
  <p:sldSz cx="18288000" cy="10287000"/>
  <p:notesSz cx="6858000" cy="9144000"/>
  <p:embeddedFontLst>
    <p:embeddedFont>
      <p:font typeface="Montserrat" panose="00000500000000000000" pitchFamily="2" charset="0"/>
      <p:regular r:id="rId11"/>
      <p:bold r:id="rId12"/>
      <p:italic r:id="rId13"/>
      <p:boldItalic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3" roundtripDataSignature="AMtx7mgVXGpn5/fj7afMd4BTfTMimv6Ry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53" autoAdjust="0"/>
    <p:restoredTop sz="69978" autoAdjust="0"/>
  </p:normalViewPr>
  <p:slideViewPr>
    <p:cSldViewPr snapToGrid="0">
      <p:cViewPr varScale="1">
        <p:scale>
          <a:sx n="45" d="100"/>
          <a:sy n="45" d="100"/>
        </p:scale>
        <p:origin x="936" y="2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3" Type="http://schemas.openxmlformats.org/officeDocument/2006/relationships/slide" Target="slides/slide2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33" Type="http://customschemas.google.com/relationships/presentationmetadata" Target="meta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36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Birgit – </a:t>
            </a:r>
            <a:r>
              <a:rPr lang="nl-NL" dirty="0" err="1"/>
              <a:t>this</a:t>
            </a:r>
            <a:r>
              <a:rPr lang="nl-NL" dirty="0"/>
              <a:t> evening we have </a:t>
            </a:r>
            <a:r>
              <a:rPr lang="nl-NL" dirty="0" err="1"/>
              <a:t>guests</a:t>
            </a:r>
            <a:r>
              <a:rPr lang="nl-NL" dirty="0"/>
              <a:t> </a:t>
            </a:r>
            <a:r>
              <a:rPr lang="nl-NL" dirty="0" err="1"/>
              <a:t>who</a:t>
            </a:r>
            <a:r>
              <a:rPr lang="nl-NL" dirty="0"/>
              <a:t> are </a:t>
            </a:r>
            <a:r>
              <a:rPr lang="nl-NL" dirty="0" err="1"/>
              <a:t>interested</a:t>
            </a:r>
            <a:r>
              <a:rPr lang="nl-NL" dirty="0"/>
              <a:t> in </a:t>
            </a:r>
            <a:r>
              <a:rPr lang="nl-NL" dirty="0" err="1"/>
              <a:t>what</a:t>
            </a:r>
            <a:r>
              <a:rPr lang="nl-NL" dirty="0"/>
              <a:t> we have </a:t>
            </a:r>
            <a:r>
              <a:rPr lang="nl-NL" dirty="0" err="1"/>
              <a:t>done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last </a:t>
            </a:r>
            <a:r>
              <a:rPr lang="nl-NL" dirty="0" err="1"/>
              <a:t>couple</a:t>
            </a:r>
            <a:r>
              <a:rPr lang="nl-NL" dirty="0"/>
              <a:t> of </a:t>
            </a:r>
            <a:r>
              <a:rPr lang="nl-NL" dirty="0" err="1"/>
              <a:t>days</a:t>
            </a:r>
            <a:r>
              <a:rPr lang="nl-NL" dirty="0"/>
              <a:t>. </a:t>
            </a:r>
            <a:r>
              <a:rPr lang="nl-NL" dirty="0" err="1"/>
              <a:t>So</a:t>
            </a:r>
            <a:r>
              <a:rPr lang="nl-NL" dirty="0"/>
              <a:t>, </a:t>
            </a:r>
            <a:r>
              <a:rPr lang="nl-NL" dirty="0" err="1"/>
              <a:t>by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end of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afternoon</a:t>
            </a:r>
            <a:r>
              <a:rPr lang="nl-NL" dirty="0"/>
              <a:t>, we </a:t>
            </a:r>
            <a:r>
              <a:rPr lang="nl-NL" dirty="0" err="1"/>
              <a:t>will</a:t>
            </a:r>
            <a:r>
              <a:rPr lang="nl-NL" dirty="0"/>
              <a:t> </a:t>
            </a:r>
            <a:r>
              <a:rPr lang="nl-NL" dirty="0" err="1"/>
              <a:t>give</a:t>
            </a:r>
            <a:r>
              <a:rPr lang="nl-NL" dirty="0"/>
              <a:t> </a:t>
            </a:r>
            <a:r>
              <a:rPr lang="nl-NL" dirty="0" err="1"/>
              <a:t>you</a:t>
            </a:r>
            <a:r>
              <a:rPr lang="nl-NL" dirty="0"/>
              <a:t> </a:t>
            </a:r>
            <a:r>
              <a:rPr lang="nl-NL" dirty="0" err="1"/>
              <a:t>some</a:t>
            </a:r>
            <a:r>
              <a:rPr lang="nl-NL" dirty="0"/>
              <a:t> time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prepare</a:t>
            </a:r>
            <a:r>
              <a:rPr lang="nl-NL" dirty="0"/>
              <a:t> a short pitch – </a:t>
            </a:r>
            <a:r>
              <a:rPr lang="nl-NL" dirty="0" err="1"/>
              <a:t>approximately</a:t>
            </a:r>
            <a:r>
              <a:rPr lang="nl-NL" dirty="0"/>
              <a:t> 3-5 minutes per school</a:t>
            </a:r>
            <a:endParaRPr dirty="0"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Birgit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4" name="Google Shape;15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Birgit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4" name="Google Shape;15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853684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Birgit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nl-NL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 err="1"/>
              <a:t>Woordenboost</a:t>
            </a:r>
            <a:r>
              <a:rPr lang="nl-NL" dirty="0"/>
              <a:t> demo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4" name="Google Shape;15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963752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Birgit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4" name="Google Shape;15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30057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>
          <a:extLst>
            <a:ext uri="{FF2B5EF4-FFF2-40B4-BE49-F238E27FC236}">
              <a16:creationId xmlns:a16="http://schemas.microsoft.com/office/drawing/2014/main" id="{17989418-D9D9-2AD3-1EFC-319A65D660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4:notes">
            <a:extLst>
              <a:ext uri="{FF2B5EF4-FFF2-40B4-BE49-F238E27FC236}">
                <a16:creationId xmlns:a16="http://schemas.microsoft.com/office/drawing/2014/main" id="{B049710F-B936-97CC-00D9-8F89120F4C8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p4:notes">
            <a:extLst>
              <a:ext uri="{FF2B5EF4-FFF2-40B4-BE49-F238E27FC236}">
                <a16:creationId xmlns:a16="http://schemas.microsoft.com/office/drawing/2014/main" id="{C41A8AAE-45A6-9CAF-3B7C-9AA50BB03C4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Birgit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nl-NL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80 – 100 </a:t>
            </a:r>
            <a:r>
              <a:rPr lang="nl-NL" dirty="0" err="1"/>
              <a:t>words</a:t>
            </a:r>
            <a:endParaRPr dirty="0"/>
          </a:p>
        </p:txBody>
      </p:sp>
      <p:sp>
        <p:nvSpPr>
          <p:cNvPr id="154" name="Google Shape;154;p4:notes">
            <a:extLst>
              <a:ext uri="{FF2B5EF4-FFF2-40B4-BE49-F238E27FC236}">
                <a16:creationId xmlns:a16="http://schemas.microsoft.com/office/drawing/2014/main" id="{B5516950-7C5B-9CF0-6402-09689FE6071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92915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>
          <a:extLst>
            <a:ext uri="{FF2B5EF4-FFF2-40B4-BE49-F238E27FC236}">
              <a16:creationId xmlns:a16="http://schemas.microsoft.com/office/drawing/2014/main" id="{3806625B-1DF3-913F-1CB7-FBAA19F846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4:notes">
            <a:extLst>
              <a:ext uri="{FF2B5EF4-FFF2-40B4-BE49-F238E27FC236}">
                <a16:creationId xmlns:a16="http://schemas.microsoft.com/office/drawing/2014/main" id="{8FEA28D1-9681-7636-DD63-033F03E5AC6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p4:notes">
            <a:extLst>
              <a:ext uri="{FF2B5EF4-FFF2-40B4-BE49-F238E27FC236}">
                <a16:creationId xmlns:a16="http://schemas.microsoft.com/office/drawing/2014/main" id="{F4A1D66C-F413-C3F0-F3E7-EA294A86C39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Birgit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4" name="Google Shape;154;p4:notes">
            <a:extLst>
              <a:ext uri="{FF2B5EF4-FFF2-40B4-BE49-F238E27FC236}">
                <a16:creationId xmlns:a16="http://schemas.microsoft.com/office/drawing/2014/main" id="{9D9F924D-8E87-3B61-3F29-0CCE864AE6B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10034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Birgit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4" name="Google Shape;15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63342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9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0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0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3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1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1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3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3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2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0" name="Google Shape;40;p24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1" name="Google Shape;41;p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5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25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8" name="Google Shape;48;p25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25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0" name="Google Shape;50;p2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7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7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7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2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8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8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8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2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2.png"/><Relationship Id="rId9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2.png"/><Relationship Id="rId9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2.png"/><Relationship Id="rId9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2.png"/><Relationship Id="rId9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2.png"/><Relationship Id="rId9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2.png"/><Relationship Id="rId9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2.png"/><Relationship Id="rId9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oogle Shape;88;p1"/>
          <p:cNvGrpSpPr/>
          <p:nvPr/>
        </p:nvGrpSpPr>
        <p:grpSpPr>
          <a:xfrm>
            <a:off x="0" y="-180826"/>
            <a:ext cx="6376312" cy="10467826"/>
            <a:chOff x="0" y="-47625"/>
            <a:chExt cx="1679358" cy="2756958"/>
          </a:xfrm>
        </p:grpSpPr>
        <p:sp>
          <p:nvSpPr>
            <p:cNvPr id="89" name="Google Shape;89;p1"/>
            <p:cNvSpPr/>
            <p:nvPr/>
          </p:nvSpPr>
          <p:spPr>
            <a:xfrm>
              <a:off x="0" y="0"/>
              <a:ext cx="1679358" cy="2709333"/>
            </a:xfrm>
            <a:custGeom>
              <a:avLst/>
              <a:gdLst/>
              <a:ahLst/>
              <a:cxnLst/>
              <a:rect l="l" t="t" r="r" b="b"/>
              <a:pathLst>
                <a:path w="1679358" h="2709333" extrusionOk="0">
                  <a:moveTo>
                    <a:pt x="0" y="0"/>
                  </a:moveTo>
                  <a:lnTo>
                    <a:pt x="1679358" y="0"/>
                  </a:lnTo>
                  <a:lnTo>
                    <a:pt x="167935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90" name="Google Shape;90;p1"/>
            <p:cNvSpPr txBox="1"/>
            <p:nvPr/>
          </p:nvSpPr>
          <p:spPr>
            <a:xfrm>
              <a:off x="0" y="-47625"/>
              <a:ext cx="1679358" cy="27569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1" name="Google Shape;91;p1"/>
          <p:cNvSpPr txBox="1"/>
          <p:nvPr/>
        </p:nvSpPr>
        <p:spPr>
          <a:xfrm>
            <a:off x="7435812" y="1650842"/>
            <a:ext cx="11644200" cy="2824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6000" b="0" i="0" u="none" strike="noStrike" cap="none" dirty="0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Workshop </a:t>
            </a:r>
            <a:r>
              <a:rPr lang="nl-NL" sz="6000" b="0" i="0" u="none" strike="noStrike" cap="none" dirty="0" err="1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academic</a:t>
            </a:r>
            <a:r>
              <a:rPr lang="nl-NL" sz="6000" b="0" i="0" u="none" strike="noStrike" cap="none" dirty="0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nl-NL" sz="6000" b="0" i="0" u="none" strike="noStrike" cap="none" dirty="0" err="1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language</a:t>
            </a:r>
            <a:endParaRPr sz="6000" dirty="0"/>
          </a:p>
          <a:p>
            <a:pPr marL="0" marR="0" lvl="0" indent="0" algn="l" rtl="0">
              <a:lnSpc>
                <a:spcPct val="119997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296" b="0" i="0" u="none" strike="noStrike" cap="none" dirty="0">
              <a:solidFill>
                <a:srgbClr val="A76CA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7624316" y="4795896"/>
            <a:ext cx="9002312" cy="658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3056" b="0" i="0" u="none" strike="noStrike" cap="none" dirty="0">
                <a:solidFill>
                  <a:srgbClr val="6BC5EE"/>
                </a:solidFill>
                <a:latin typeface="Montserrat"/>
                <a:ea typeface="Montserrat"/>
                <a:cs typeface="Montserrat"/>
                <a:sym typeface="Montserrat"/>
              </a:rPr>
              <a:t>20th November 2024</a:t>
            </a:r>
            <a:endParaRPr dirty="0"/>
          </a:p>
        </p:txBody>
      </p:sp>
      <p:sp>
        <p:nvSpPr>
          <p:cNvPr id="93" name="Google Shape;93;p1"/>
          <p:cNvSpPr txBox="1"/>
          <p:nvPr/>
        </p:nvSpPr>
        <p:spPr>
          <a:xfrm>
            <a:off x="7624316" y="5478109"/>
            <a:ext cx="8356608" cy="775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3600" dirty="0" err="1">
                <a:solidFill>
                  <a:srgbClr val="6FB6A0"/>
                </a:solidFill>
                <a:latin typeface="Montserrat"/>
                <a:sym typeface="Montserrat"/>
              </a:rPr>
              <a:t>Welcome</a:t>
            </a:r>
            <a:r>
              <a:rPr lang="nl-NL" sz="3600" dirty="0">
                <a:solidFill>
                  <a:srgbClr val="6FB6A0"/>
                </a:solidFill>
                <a:latin typeface="Montserrat"/>
                <a:sym typeface="Montserrat"/>
              </a:rPr>
              <a:t> back!</a:t>
            </a:r>
            <a:endParaRPr sz="3600" dirty="0"/>
          </a:p>
        </p:txBody>
      </p:sp>
      <p:sp>
        <p:nvSpPr>
          <p:cNvPr id="94" name="Google Shape;94;p1"/>
          <p:cNvSpPr/>
          <p:nvPr/>
        </p:nvSpPr>
        <p:spPr>
          <a:xfrm>
            <a:off x="0" y="4883173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 extrusionOk="0">
                <a:moveTo>
                  <a:pt x="0" y="0"/>
                </a:moveTo>
                <a:lnTo>
                  <a:pt x="5710442" y="0"/>
                </a:lnTo>
                <a:lnTo>
                  <a:pt x="5710442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95" name="Google Shape;95;p1"/>
          <p:cNvSpPr/>
          <p:nvPr/>
        </p:nvSpPr>
        <p:spPr>
          <a:xfrm>
            <a:off x="14816710" y="115092"/>
            <a:ext cx="3368139" cy="913608"/>
          </a:xfrm>
          <a:custGeom>
            <a:avLst/>
            <a:gdLst/>
            <a:ahLst/>
            <a:cxnLst/>
            <a:rect l="l" t="t" r="r" b="b"/>
            <a:pathLst>
              <a:path w="3368139" h="913608" extrusionOk="0">
                <a:moveTo>
                  <a:pt x="0" y="0"/>
                </a:moveTo>
                <a:lnTo>
                  <a:pt x="3368139" y="0"/>
                </a:lnTo>
                <a:lnTo>
                  <a:pt x="3368139" y="913608"/>
                </a:lnTo>
                <a:lnTo>
                  <a:pt x="0" y="913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96" name="Google Shape;96;p1"/>
          <p:cNvSpPr/>
          <p:nvPr/>
        </p:nvSpPr>
        <p:spPr>
          <a:xfrm rot="5400000">
            <a:off x="1961810" y="2332872"/>
            <a:ext cx="10474118" cy="5808374"/>
          </a:xfrm>
          <a:custGeom>
            <a:avLst/>
            <a:gdLst/>
            <a:ahLst/>
            <a:cxnLst/>
            <a:rect l="l" t="t" r="r" b="b"/>
            <a:pathLst>
              <a:path w="10474118" h="5808374" extrusionOk="0">
                <a:moveTo>
                  <a:pt x="0" y="0"/>
                </a:moveTo>
                <a:lnTo>
                  <a:pt x="10474118" y="0"/>
                </a:lnTo>
                <a:lnTo>
                  <a:pt x="10474118" y="5808374"/>
                </a:lnTo>
                <a:lnTo>
                  <a:pt x="0" y="58083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4"/>
          <p:cNvSpPr/>
          <p:nvPr/>
        </p:nvSpPr>
        <p:spPr>
          <a:xfrm rot="5400000">
            <a:off x="10744" y="3845067"/>
            <a:ext cx="11061467" cy="3318440"/>
          </a:xfrm>
          <a:custGeom>
            <a:avLst/>
            <a:gdLst/>
            <a:ahLst/>
            <a:cxnLst/>
            <a:rect l="l" t="t" r="r" b="b"/>
            <a:pathLst>
              <a:path w="11061467" h="3318440" extrusionOk="0">
                <a:moveTo>
                  <a:pt x="0" y="0"/>
                </a:moveTo>
                <a:lnTo>
                  <a:pt x="11061467" y="0"/>
                </a:lnTo>
                <a:lnTo>
                  <a:pt x="11061467" y="3318440"/>
                </a:lnTo>
                <a:lnTo>
                  <a:pt x="0" y="33184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grpSp>
        <p:nvGrpSpPr>
          <p:cNvPr id="157" name="Google Shape;157;p4"/>
          <p:cNvGrpSpPr/>
          <p:nvPr/>
        </p:nvGrpSpPr>
        <p:grpSpPr>
          <a:xfrm>
            <a:off x="0" y="-180826"/>
            <a:ext cx="5356858" cy="8740039"/>
            <a:chOff x="0" y="-47625"/>
            <a:chExt cx="1410860" cy="2301903"/>
          </a:xfrm>
        </p:grpSpPr>
        <p:sp>
          <p:nvSpPr>
            <p:cNvPr id="158" name="Google Shape;158;p4"/>
            <p:cNvSpPr/>
            <p:nvPr/>
          </p:nvSpPr>
          <p:spPr>
            <a:xfrm>
              <a:off x="0" y="0"/>
              <a:ext cx="1410860" cy="2254278"/>
            </a:xfrm>
            <a:custGeom>
              <a:avLst/>
              <a:gdLst/>
              <a:ahLst/>
              <a:cxnLst/>
              <a:rect l="l" t="t" r="r" b="b"/>
              <a:pathLst>
                <a:path w="1410860" h="2254278" extrusionOk="0">
                  <a:moveTo>
                    <a:pt x="0" y="0"/>
                  </a:moveTo>
                  <a:lnTo>
                    <a:pt x="1410860" y="0"/>
                  </a:lnTo>
                  <a:lnTo>
                    <a:pt x="1410860" y="2254278"/>
                  </a:lnTo>
                  <a:lnTo>
                    <a:pt x="0" y="2254278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59" name="Google Shape;159;p4"/>
            <p:cNvSpPr txBox="1"/>
            <p:nvPr/>
          </p:nvSpPr>
          <p:spPr>
            <a:xfrm>
              <a:off x="0" y="-47625"/>
              <a:ext cx="1410860" cy="23019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0" name="Google Shape;160;p4"/>
          <p:cNvSpPr/>
          <p:nvPr/>
        </p:nvSpPr>
        <p:spPr>
          <a:xfrm>
            <a:off x="14816710" y="115092"/>
            <a:ext cx="3368139" cy="913608"/>
          </a:xfrm>
          <a:custGeom>
            <a:avLst/>
            <a:gdLst/>
            <a:ahLst/>
            <a:cxnLst/>
            <a:rect l="l" t="t" r="r" b="b"/>
            <a:pathLst>
              <a:path w="3368139" h="913608" extrusionOk="0">
                <a:moveTo>
                  <a:pt x="0" y="0"/>
                </a:moveTo>
                <a:lnTo>
                  <a:pt x="3368139" y="0"/>
                </a:lnTo>
                <a:lnTo>
                  <a:pt x="3368139" y="913608"/>
                </a:lnTo>
                <a:lnTo>
                  <a:pt x="0" y="913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1" name="Google Shape;161;p4"/>
          <p:cNvSpPr/>
          <p:nvPr/>
        </p:nvSpPr>
        <p:spPr>
          <a:xfrm>
            <a:off x="-1123967" y="8585658"/>
            <a:ext cx="20145389" cy="2061415"/>
          </a:xfrm>
          <a:custGeom>
            <a:avLst/>
            <a:gdLst/>
            <a:ahLst/>
            <a:cxnLst/>
            <a:rect l="l" t="t" r="r" b="b"/>
            <a:pathLst>
              <a:path w="19722584" h="2018150" extrusionOk="0">
                <a:moveTo>
                  <a:pt x="19722584" y="0"/>
                </a:moveTo>
                <a:lnTo>
                  <a:pt x="0" y="0"/>
                </a:lnTo>
                <a:lnTo>
                  <a:pt x="0" y="2018150"/>
                </a:lnTo>
                <a:lnTo>
                  <a:pt x="19722584" y="2018150"/>
                </a:lnTo>
                <a:lnTo>
                  <a:pt x="19722584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2" name="Google Shape;162;p4"/>
          <p:cNvSpPr/>
          <p:nvPr/>
        </p:nvSpPr>
        <p:spPr>
          <a:xfrm>
            <a:off x="0" y="8532439"/>
            <a:ext cx="18400830" cy="53548"/>
          </a:xfrm>
          <a:custGeom>
            <a:avLst/>
            <a:gdLst/>
            <a:ahLst/>
            <a:cxnLst/>
            <a:rect l="l" t="t" r="r" b="b"/>
            <a:pathLst>
              <a:path w="18400830" h="53548" extrusionOk="0">
                <a:moveTo>
                  <a:pt x="0" y="0"/>
                </a:moveTo>
                <a:lnTo>
                  <a:pt x="18400830" y="0"/>
                </a:lnTo>
                <a:lnTo>
                  <a:pt x="18400830" y="53548"/>
                </a:lnTo>
                <a:lnTo>
                  <a:pt x="0" y="535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3" name="Google Shape;163;p4"/>
          <p:cNvSpPr/>
          <p:nvPr/>
        </p:nvSpPr>
        <p:spPr>
          <a:xfrm>
            <a:off x="0" y="8585658"/>
            <a:ext cx="18287783" cy="1701108"/>
          </a:xfrm>
          <a:custGeom>
            <a:avLst/>
            <a:gdLst/>
            <a:ahLst/>
            <a:cxnLst/>
            <a:rect l="l" t="t" r="r" b="b"/>
            <a:pathLst>
              <a:path w="17903966" h="1665405" extrusionOk="0">
                <a:moveTo>
                  <a:pt x="17903966" y="0"/>
                </a:moveTo>
                <a:lnTo>
                  <a:pt x="0" y="0"/>
                </a:lnTo>
                <a:lnTo>
                  <a:pt x="0" y="1665405"/>
                </a:lnTo>
                <a:lnTo>
                  <a:pt x="17903966" y="1665405"/>
                </a:lnTo>
                <a:lnTo>
                  <a:pt x="17903966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4" name="Google Shape;164;p4"/>
          <p:cNvSpPr/>
          <p:nvPr/>
        </p:nvSpPr>
        <p:spPr>
          <a:xfrm>
            <a:off x="7733752" y="9254879"/>
            <a:ext cx="1730472" cy="723257"/>
          </a:xfrm>
          <a:custGeom>
            <a:avLst/>
            <a:gdLst/>
            <a:ahLst/>
            <a:cxnLst/>
            <a:rect l="l" t="t" r="r" b="b"/>
            <a:pathLst>
              <a:path w="1730472" h="723257" extrusionOk="0">
                <a:moveTo>
                  <a:pt x="0" y="0"/>
                </a:moveTo>
                <a:lnTo>
                  <a:pt x="1730472" y="0"/>
                </a:lnTo>
                <a:lnTo>
                  <a:pt x="1730472" y="723257"/>
                </a:lnTo>
                <a:lnTo>
                  <a:pt x="0" y="7232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t="-431" b="-430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5" name="Google Shape;165;p4"/>
          <p:cNvSpPr/>
          <p:nvPr/>
        </p:nvSpPr>
        <p:spPr>
          <a:xfrm>
            <a:off x="10315348" y="9165531"/>
            <a:ext cx="3494066" cy="901953"/>
          </a:xfrm>
          <a:custGeom>
            <a:avLst/>
            <a:gdLst/>
            <a:ahLst/>
            <a:cxnLst/>
            <a:rect l="l" t="t" r="r" b="b"/>
            <a:pathLst>
              <a:path w="3494066" h="901953" extrusionOk="0">
                <a:moveTo>
                  <a:pt x="0" y="0"/>
                </a:moveTo>
                <a:lnTo>
                  <a:pt x="3494066" y="0"/>
                </a:lnTo>
                <a:lnTo>
                  <a:pt x="3494066" y="901953"/>
                </a:lnTo>
                <a:lnTo>
                  <a:pt x="0" y="9019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l="-68" r="-68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6" name="Google Shape;166;p4"/>
          <p:cNvSpPr/>
          <p:nvPr/>
        </p:nvSpPr>
        <p:spPr>
          <a:xfrm>
            <a:off x="14355842" y="9142188"/>
            <a:ext cx="3323671" cy="698084"/>
          </a:xfrm>
          <a:custGeom>
            <a:avLst/>
            <a:gdLst/>
            <a:ahLst/>
            <a:cxnLst/>
            <a:rect l="l" t="t" r="r" b="b"/>
            <a:pathLst>
              <a:path w="3323671" h="698084" extrusionOk="0">
                <a:moveTo>
                  <a:pt x="0" y="0"/>
                </a:moveTo>
                <a:lnTo>
                  <a:pt x="3323671" y="0"/>
                </a:lnTo>
                <a:lnTo>
                  <a:pt x="3323671" y="698084"/>
                </a:lnTo>
                <a:lnTo>
                  <a:pt x="0" y="6980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l="-1715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7" name="Google Shape;167;p4"/>
          <p:cNvSpPr txBox="1"/>
          <p:nvPr/>
        </p:nvSpPr>
        <p:spPr>
          <a:xfrm>
            <a:off x="6719190" y="660888"/>
            <a:ext cx="10686382" cy="2696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4800" dirty="0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Brainstorm</a:t>
            </a:r>
          </a:p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800" dirty="0">
              <a:solidFill>
                <a:schemeClr val="tx1"/>
              </a:solidFill>
            </a:endParaRPr>
          </a:p>
          <a:p>
            <a:pPr marR="0" lvl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chemeClr val="tx1"/>
                </a:solidFill>
              </a:rPr>
              <a:t>What do you think is important in terms of exercises: what do we want?​</a:t>
            </a:r>
          </a:p>
          <a:p>
            <a:pPr marL="457200" marR="0" lvl="0" indent="-45720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dirty="0"/>
          </a:p>
        </p:txBody>
      </p:sp>
      <p:sp>
        <p:nvSpPr>
          <p:cNvPr id="171" name="Google Shape;171;p4"/>
          <p:cNvSpPr/>
          <p:nvPr/>
        </p:nvSpPr>
        <p:spPr>
          <a:xfrm>
            <a:off x="-253610" y="4231088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 extrusionOk="0">
                <a:moveTo>
                  <a:pt x="0" y="0"/>
                </a:moveTo>
                <a:lnTo>
                  <a:pt x="5710442" y="0"/>
                </a:lnTo>
                <a:lnTo>
                  <a:pt x="5710442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72" name="Google Shape;172;p4"/>
          <p:cNvSpPr/>
          <p:nvPr/>
        </p:nvSpPr>
        <p:spPr>
          <a:xfrm>
            <a:off x="4724952" y="9165531"/>
            <a:ext cx="2193249" cy="970463"/>
          </a:xfrm>
          <a:custGeom>
            <a:avLst/>
            <a:gdLst/>
            <a:ahLst/>
            <a:cxnLst/>
            <a:rect l="l" t="t" r="r" b="b"/>
            <a:pathLst>
              <a:path w="2193249" h="970463" extrusionOk="0">
                <a:moveTo>
                  <a:pt x="0" y="0"/>
                </a:moveTo>
                <a:lnTo>
                  <a:pt x="2193249" y="0"/>
                </a:lnTo>
                <a:lnTo>
                  <a:pt x="2193249" y="970463"/>
                </a:lnTo>
                <a:lnTo>
                  <a:pt x="0" y="9704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73" name="Google Shape;173;p4"/>
          <p:cNvSpPr/>
          <p:nvPr/>
        </p:nvSpPr>
        <p:spPr>
          <a:xfrm>
            <a:off x="560423" y="9142188"/>
            <a:ext cx="3348979" cy="856718"/>
          </a:xfrm>
          <a:custGeom>
            <a:avLst/>
            <a:gdLst/>
            <a:ahLst/>
            <a:cxnLst/>
            <a:rect l="l" t="t" r="r" b="b"/>
            <a:pathLst>
              <a:path w="3348979" h="856718" extrusionOk="0">
                <a:moveTo>
                  <a:pt x="0" y="0"/>
                </a:moveTo>
                <a:lnTo>
                  <a:pt x="3348979" y="0"/>
                </a:lnTo>
                <a:lnTo>
                  <a:pt x="3348979" y="856718"/>
                </a:lnTo>
                <a:lnTo>
                  <a:pt x="0" y="8567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4"/>
          <p:cNvSpPr/>
          <p:nvPr/>
        </p:nvSpPr>
        <p:spPr>
          <a:xfrm rot="5400000">
            <a:off x="10744" y="3845067"/>
            <a:ext cx="11061467" cy="3318440"/>
          </a:xfrm>
          <a:custGeom>
            <a:avLst/>
            <a:gdLst/>
            <a:ahLst/>
            <a:cxnLst/>
            <a:rect l="l" t="t" r="r" b="b"/>
            <a:pathLst>
              <a:path w="11061467" h="3318440" extrusionOk="0">
                <a:moveTo>
                  <a:pt x="0" y="0"/>
                </a:moveTo>
                <a:lnTo>
                  <a:pt x="11061467" y="0"/>
                </a:lnTo>
                <a:lnTo>
                  <a:pt x="11061467" y="3318440"/>
                </a:lnTo>
                <a:lnTo>
                  <a:pt x="0" y="33184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grpSp>
        <p:nvGrpSpPr>
          <p:cNvPr id="157" name="Google Shape;157;p4"/>
          <p:cNvGrpSpPr/>
          <p:nvPr/>
        </p:nvGrpSpPr>
        <p:grpSpPr>
          <a:xfrm>
            <a:off x="0" y="-180826"/>
            <a:ext cx="5356858" cy="8740039"/>
            <a:chOff x="0" y="-47625"/>
            <a:chExt cx="1410860" cy="2301903"/>
          </a:xfrm>
        </p:grpSpPr>
        <p:sp>
          <p:nvSpPr>
            <p:cNvPr id="158" name="Google Shape;158;p4"/>
            <p:cNvSpPr/>
            <p:nvPr/>
          </p:nvSpPr>
          <p:spPr>
            <a:xfrm>
              <a:off x="0" y="0"/>
              <a:ext cx="1410860" cy="2254278"/>
            </a:xfrm>
            <a:custGeom>
              <a:avLst/>
              <a:gdLst/>
              <a:ahLst/>
              <a:cxnLst/>
              <a:rect l="l" t="t" r="r" b="b"/>
              <a:pathLst>
                <a:path w="1410860" h="2254278" extrusionOk="0">
                  <a:moveTo>
                    <a:pt x="0" y="0"/>
                  </a:moveTo>
                  <a:lnTo>
                    <a:pt x="1410860" y="0"/>
                  </a:lnTo>
                  <a:lnTo>
                    <a:pt x="1410860" y="2254278"/>
                  </a:lnTo>
                  <a:lnTo>
                    <a:pt x="0" y="2254278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59" name="Google Shape;159;p4"/>
            <p:cNvSpPr txBox="1"/>
            <p:nvPr/>
          </p:nvSpPr>
          <p:spPr>
            <a:xfrm>
              <a:off x="0" y="-47625"/>
              <a:ext cx="1410860" cy="23019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0" name="Google Shape;160;p4"/>
          <p:cNvSpPr/>
          <p:nvPr/>
        </p:nvSpPr>
        <p:spPr>
          <a:xfrm>
            <a:off x="14816710" y="115092"/>
            <a:ext cx="3368139" cy="913608"/>
          </a:xfrm>
          <a:custGeom>
            <a:avLst/>
            <a:gdLst/>
            <a:ahLst/>
            <a:cxnLst/>
            <a:rect l="l" t="t" r="r" b="b"/>
            <a:pathLst>
              <a:path w="3368139" h="913608" extrusionOk="0">
                <a:moveTo>
                  <a:pt x="0" y="0"/>
                </a:moveTo>
                <a:lnTo>
                  <a:pt x="3368139" y="0"/>
                </a:lnTo>
                <a:lnTo>
                  <a:pt x="3368139" y="913608"/>
                </a:lnTo>
                <a:lnTo>
                  <a:pt x="0" y="913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1" name="Google Shape;161;p4"/>
          <p:cNvSpPr/>
          <p:nvPr/>
        </p:nvSpPr>
        <p:spPr>
          <a:xfrm>
            <a:off x="-1123967" y="8585658"/>
            <a:ext cx="20145389" cy="2061415"/>
          </a:xfrm>
          <a:custGeom>
            <a:avLst/>
            <a:gdLst/>
            <a:ahLst/>
            <a:cxnLst/>
            <a:rect l="l" t="t" r="r" b="b"/>
            <a:pathLst>
              <a:path w="19722584" h="2018150" extrusionOk="0">
                <a:moveTo>
                  <a:pt x="19722584" y="0"/>
                </a:moveTo>
                <a:lnTo>
                  <a:pt x="0" y="0"/>
                </a:lnTo>
                <a:lnTo>
                  <a:pt x="0" y="2018150"/>
                </a:lnTo>
                <a:lnTo>
                  <a:pt x="19722584" y="2018150"/>
                </a:lnTo>
                <a:lnTo>
                  <a:pt x="19722584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2" name="Google Shape;162;p4"/>
          <p:cNvSpPr/>
          <p:nvPr/>
        </p:nvSpPr>
        <p:spPr>
          <a:xfrm>
            <a:off x="0" y="8532439"/>
            <a:ext cx="18400830" cy="53548"/>
          </a:xfrm>
          <a:custGeom>
            <a:avLst/>
            <a:gdLst/>
            <a:ahLst/>
            <a:cxnLst/>
            <a:rect l="l" t="t" r="r" b="b"/>
            <a:pathLst>
              <a:path w="18400830" h="53548" extrusionOk="0">
                <a:moveTo>
                  <a:pt x="0" y="0"/>
                </a:moveTo>
                <a:lnTo>
                  <a:pt x="18400830" y="0"/>
                </a:lnTo>
                <a:lnTo>
                  <a:pt x="18400830" y="53548"/>
                </a:lnTo>
                <a:lnTo>
                  <a:pt x="0" y="535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3" name="Google Shape;163;p4"/>
          <p:cNvSpPr/>
          <p:nvPr/>
        </p:nvSpPr>
        <p:spPr>
          <a:xfrm>
            <a:off x="0" y="8585658"/>
            <a:ext cx="18287783" cy="1701108"/>
          </a:xfrm>
          <a:custGeom>
            <a:avLst/>
            <a:gdLst/>
            <a:ahLst/>
            <a:cxnLst/>
            <a:rect l="l" t="t" r="r" b="b"/>
            <a:pathLst>
              <a:path w="17903966" h="1665405" extrusionOk="0">
                <a:moveTo>
                  <a:pt x="17903966" y="0"/>
                </a:moveTo>
                <a:lnTo>
                  <a:pt x="0" y="0"/>
                </a:lnTo>
                <a:lnTo>
                  <a:pt x="0" y="1665405"/>
                </a:lnTo>
                <a:lnTo>
                  <a:pt x="17903966" y="1665405"/>
                </a:lnTo>
                <a:lnTo>
                  <a:pt x="17903966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4" name="Google Shape;164;p4"/>
          <p:cNvSpPr/>
          <p:nvPr/>
        </p:nvSpPr>
        <p:spPr>
          <a:xfrm>
            <a:off x="7733752" y="9254879"/>
            <a:ext cx="1730472" cy="723257"/>
          </a:xfrm>
          <a:custGeom>
            <a:avLst/>
            <a:gdLst/>
            <a:ahLst/>
            <a:cxnLst/>
            <a:rect l="l" t="t" r="r" b="b"/>
            <a:pathLst>
              <a:path w="1730472" h="723257" extrusionOk="0">
                <a:moveTo>
                  <a:pt x="0" y="0"/>
                </a:moveTo>
                <a:lnTo>
                  <a:pt x="1730472" y="0"/>
                </a:lnTo>
                <a:lnTo>
                  <a:pt x="1730472" y="723257"/>
                </a:lnTo>
                <a:lnTo>
                  <a:pt x="0" y="7232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t="-431" b="-430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5" name="Google Shape;165;p4"/>
          <p:cNvSpPr/>
          <p:nvPr/>
        </p:nvSpPr>
        <p:spPr>
          <a:xfrm>
            <a:off x="10315348" y="9165531"/>
            <a:ext cx="3494066" cy="901953"/>
          </a:xfrm>
          <a:custGeom>
            <a:avLst/>
            <a:gdLst/>
            <a:ahLst/>
            <a:cxnLst/>
            <a:rect l="l" t="t" r="r" b="b"/>
            <a:pathLst>
              <a:path w="3494066" h="901953" extrusionOk="0">
                <a:moveTo>
                  <a:pt x="0" y="0"/>
                </a:moveTo>
                <a:lnTo>
                  <a:pt x="3494066" y="0"/>
                </a:lnTo>
                <a:lnTo>
                  <a:pt x="3494066" y="901953"/>
                </a:lnTo>
                <a:lnTo>
                  <a:pt x="0" y="9019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l="-68" r="-68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6" name="Google Shape;166;p4"/>
          <p:cNvSpPr/>
          <p:nvPr/>
        </p:nvSpPr>
        <p:spPr>
          <a:xfrm>
            <a:off x="14355842" y="9142188"/>
            <a:ext cx="3323671" cy="698084"/>
          </a:xfrm>
          <a:custGeom>
            <a:avLst/>
            <a:gdLst/>
            <a:ahLst/>
            <a:cxnLst/>
            <a:rect l="l" t="t" r="r" b="b"/>
            <a:pathLst>
              <a:path w="3323671" h="698084" extrusionOk="0">
                <a:moveTo>
                  <a:pt x="0" y="0"/>
                </a:moveTo>
                <a:lnTo>
                  <a:pt x="3323671" y="0"/>
                </a:lnTo>
                <a:lnTo>
                  <a:pt x="3323671" y="698084"/>
                </a:lnTo>
                <a:lnTo>
                  <a:pt x="0" y="6980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l="-1715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7" name="Google Shape;167;p4"/>
          <p:cNvSpPr txBox="1"/>
          <p:nvPr/>
        </p:nvSpPr>
        <p:spPr>
          <a:xfrm>
            <a:off x="6719190" y="660888"/>
            <a:ext cx="10686382" cy="2437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4800" dirty="0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Brainstorm</a:t>
            </a:r>
          </a:p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800" dirty="0">
              <a:solidFill>
                <a:schemeClr val="tx1"/>
              </a:solidFill>
            </a:endParaRPr>
          </a:p>
          <a:p>
            <a:pPr marL="457200" marR="0" lvl="0" indent="-45720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1"/>
                </a:solidFill>
              </a:rPr>
              <a:t>What can we do at your schools to make this project a success, to embed it and to make it come alive?</a:t>
            </a:r>
          </a:p>
        </p:txBody>
      </p:sp>
      <p:sp>
        <p:nvSpPr>
          <p:cNvPr id="171" name="Google Shape;171;p4"/>
          <p:cNvSpPr/>
          <p:nvPr/>
        </p:nvSpPr>
        <p:spPr>
          <a:xfrm>
            <a:off x="-253610" y="4231088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 extrusionOk="0">
                <a:moveTo>
                  <a:pt x="0" y="0"/>
                </a:moveTo>
                <a:lnTo>
                  <a:pt x="5710442" y="0"/>
                </a:lnTo>
                <a:lnTo>
                  <a:pt x="5710442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72" name="Google Shape;172;p4"/>
          <p:cNvSpPr/>
          <p:nvPr/>
        </p:nvSpPr>
        <p:spPr>
          <a:xfrm>
            <a:off x="4724952" y="9165531"/>
            <a:ext cx="2193249" cy="970463"/>
          </a:xfrm>
          <a:custGeom>
            <a:avLst/>
            <a:gdLst/>
            <a:ahLst/>
            <a:cxnLst/>
            <a:rect l="l" t="t" r="r" b="b"/>
            <a:pathLst>
              <a:path w="2193249" h="970463" extrusionOk="0">
                <a:moveTo>
                  <a:pt x="0" y="0"/>
                </a:moveTo>
                <a:lnTo>
                  <a:pt x="2193249" y="0"/>
                </a:lnTo>
                <a:lnTo>
                  <a:pt x="2193249" y="970463"/>
                </a:lnTo>
                <a:lnTo>
                  <a:pt x="0" y="9704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73" name="Google Shape;173;p4"/>
          <p:cNvSpPr/>
          <p:nvPr/>
        </p:nvSpPr>
        <p:spPr>
          <a:xfrm>
            <a:off x="560423" y="9142188"/>
            <a:ext cx="3348979" cy="856718"/>
          </a:xfrm>
          <a:custGeom>
            <a:avLst/>
            <a:gdLst/>
            <a:ahLst/>
            <a:cxnLst/>
            <a:rect l="l" t="t" r="r" b="b"/>
            <a:pathLst>
              <a:path w="3348979" h="856718" extrusionOk="0">
                <a:moveTo>
                  <a:pt x="0" y="0"/>
                </a:moveTo>
                <a:lnTo>
                  <a:pt x="3348979" y="0"/>
                </a:lnTo>
                <a:lnTo>
                  <a:pt x="3348979" y="856718"/>
                </a:lnTo>
                <a:lnTo>
                  <a:pt x="0" y="8567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228392"/>
      </p:ext>
    </p:extLst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4"/>
          <p:cNvSpPr/>
          <p:nvPr/>
        </p:nvSpPr>
        <p:spPr>
          <a:xfrm rot="5400000">
            <a:off x="10744" y="3845067"/>
            <a:ext cx="11061467" cy="3318440"/>
          </a:xfrm>
          <a:custGeom>
            <a:avLst/>
            <a:gdLst/>
            <a:ahLst/>
            <a:cxnLst/>
            <a:rect l="l" t="t" r="r" b="b"/>
            <a:pathLst>
              <a:path w="11061467" h="3318440" extrusionOk="0">
                <a:moveTo>
                  <a:pt x="0" y="0"/>
                </a:moveTo>
                <a:lnTo>
                  <a:pt x="11061467" y="0"/>
                </a:lnTo>
                <a:lnTo>
                  <a:pt x="11061467" y="3318440"/>
                </a:lnTo>
                <a:lnTo>
                  <a:pt x="0" y="33184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grpSp>
        <p:nvGrpSpPr>
          <p:cNvPr id="157" name="Google Shape;157;p4"/>
          <p:cNvGrpSpPr/>
          <p:nvPr/>
        </p:nvGrpSpPr>
        <p:grpSpPr>
          <a:xfrm>
            <a:off x="0" y="-180826"/>
            <a:ext cx="5356858" cy="8740039"/>
            <a:chOff x="0" y="-47625"/>
            <a:chExt cx="1410860" cy="2301903"/>
          </a:xfrm>
        </p:grpSpPr>
        <p:sp>
          <p:nvSpPr>
            <p:cNvPr id="158" name="Google Shape;158;p4"/>
            <p:cNvSpPr/>
            <p:nvPr/>
          </p:nvSpPr>
          <p:spPr>
            <a:xfrm>
              <a:off x="0" y="0"/>
              <a:ext cx="1410860" cy="2254278"/>
            </a:xfrm>
            <a:custGeom>
              <a:avLst/>
              <a:gdLst/>
              <a:ahLst/>
              <a:cxnLst/>
              <a:rect l="l" t="t" r="r" b="b"/>
              <a:pathLst>
                <a:path w="1410860" h="2254278" extrusionOk="0">
                  <a:moveTo>
                    <a:pt x="0" y="0"/>
                  </a:moveTo>
                  <a:lnTo>
                    <a:pt x="1410860" y="0"/>
                  </a:lnTo>
                  <a:lnTo>
                    <a:pt x="1410860" y="2254278"/>
                  </a:lnTo>
                  <a:lnTo>
                    <a:pt x="0" y="2254278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59" name="Google Shape;159;p4"/>
            <p:cNvSpPr txBox="1"/>
            <p:nvPr/>
          </p:nvSpPr>
          <p:spPr>
            <a:xfrm>
              <a:off x="0" y="-47625"/>
              <a:ext cx="1410860" cy="23019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0" name="Google Shape;160;p4"/>
          <p:cNvSpPr/>
          <p:nvPr/>
        </p:nvSpPr>
        <p:spPr>
          <a:xfrm>
            <a:off x="14816710" y="115092"/>
            <a:ext cx="3368139" cy="913608"/>
          </a:xfrm>
          <a:custGeom>
            <a:avLst/>
            <a:gdLst/>
            <a:ahLst/>
            <a:cxnLst/>
            <a:rect l="l" t="t" r="r" b="b"/>
            <a:pathLst>
              <a:path w="3368139" h="913608" extrusionOk="0">
                <a:moveTo>
                  <a:pt x="0" y="0"/>
                </a:moveTo>
                <a:lnTo>
                  <a:pt x="3368139" y="0"/>
                </a:lnTo>
                <a:lnTo>
                  <a:pt x="3368139" y="913608"/>
                </a:lnTo>
                <a:lnTo>
                  <a:pt x="0" y="913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1" name="Google Shape;161;p4"/>
          <p:cNvSpPr/>
          <p:nvPr/>
        </p:nvSpPr>
        <p:spPr>
          <a:xfrm>
            <a:off x="-1123967" y="8585658"/>
            <a:ext cx="20145389" cy="2061415"/>
          </a:xfrm>
          <a:custGeom>
            <a:avLst/>
            <a:gdLst/>
            <a:ahLst/>
            <a:cxnLst/>
            <a:rect l="l" t="t" r="r" b="b"/>
            <a:pathLst>
              <a:path w="19722584" h="2018150" extrusionOk="0">
                <a:moveTo>
                  <a:pt x="19722584" y="0"/>
                </a:moveTo>
                <a:lnTo>
                  <a:pt x="0" y="0"/>
                </a:lnTo>
                <a:lnTo>
                  <a:pt x="0" y="2018150"/>
                </a:lnTo>
                <a:lnTo>
                  <a:pt x="19722584" y="2018150"/>
                </a:lnTo>
                <a:lnTo>
                  <a:pt x="19722584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2" name="Google Shape;162;p4"/>
          <p:cNvSpPr/>
          <p:nvPr/>
        </p:nvSpPr>
        <p:spPr>
          <a:xfrm>
            <a:off x="0" y="8532439"/>
            <a:ext cx="18400830" cy="53548"/>
          </a:xfrm>
          <a:custGeom>
            <a:avLst/>
            <a:gdLst/>
            <a:ahLst/>
            <a:cxnLst/>
            <a:rect l="l" t="t" r="r" b="b"/>
            <a:pathLst>
              <a:path w="18400830" h="53548" extrusionOk="0">
                <a:moveTo>
                  <a:pt x="0" y="0"/>
                </a:moveTo>
                <a:lnTo>
                  <a:pt x="18400830" y="0"/>
                </a:lnTo>
                <a:lnTo>
                  <a:pt x="18400830" y="53548"/>
                </a:lnTo>
                <a:lnTo>
                  <a:pt x="0" y="535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3" name="Google Shape;163;p4"/>
          <p:cNvSpPr/>
          <p:nvPr/>
        </p:nvSpPr>
        <p:spPr>
          <a:xfrm>
            <a:off x="0" y="8585658"/>
            <a:ext cx="18287783" cy="1701108"/>
          </a:xfrm>
          <a:custGeom>
            <a:avLst/>
            <a:gdLst/>
            <a:ahLst/>
            <a:cxnLst/>
            <a:rect l="l" t="t" r="r" b="b"/>
            <a:pathLst>
              <a:path w="17903966" h="1665405" extrusionOk="0">
                <a:moveTo>
                  <a:pt x="17903966" y="0"/>
                </a:moveTo>
                <a:lnTo>
                  <a:pt x="0" y="0"/>
                </a:lnTo>
                <a:lnTo>
                  <a:pt x="0" y="1665405"/>
                </a:lnTo>
                <a:lnTo>
                  <a:pt x="17903966" y="1665405"/>
                </a:lnTo>
                <a:lnTo>
                  <a:pt x="17903966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4" name="Google Shape;164;p4"/>
          <p:cNvSpPr/>
          <p:nvPr/>
        </p:nvSpPr>
        <p:spPr>
          <a:xfrm>
            <a:off x="7733752" y="9254879"/>
            <a:ext cx="1730472" cy="723257"/>
          </a:xfrm>
          <a:custGeom>
            <a:avLst/>
            <a:gdLst/>
            <a:ahLst/>
            <a:cxnLst/>
            <a:rect l="l" t="t" r="r" b="b"/>
            <a:pathLst>
              <a:path w="1730472" h="723257" extrusionOk="0">
                <a:moveTo>
                  <a:pt x="0" y="0"/>
                </a:moveTo>
                <a:lnTo>
                  <a:pt x="1730472" y="0"/>
                </a:lnTo>
                <a:lnTo>
                  <a:pt x="1730472" y="723257"/>
                </a:lnTo>
                <a:lnTo>
                  <a:pt x="0" y="7232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t="-431" b="-430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5" name="Google Shape;165;p4"/>
          <p:cNvSpPr/>
          <p:nvPr/>
        </p:nvSpPr>
        <p:spPr>
          <a:xfrm>
            <a:off x="10315348" y="9165531"/>
            <a:ext cx="3494066" cy="901953"/>
          </a:xfrm>
          <a:custGeom>
            <a:avLst/>
            <a:gdLst/>
            <a:ahLst/>
            <a:cxnLst/>
            <a:rect l="l" t="t" r="r" b="b"/>
            <a:pathLst>
              <a:path w="3494066" h="901953" extrusionOk="0">
                <a:moveTo>
                  <a:pt x="0" y="0"/>
                </a:moveTo>
                <a:lnTo>
                  <a:pt x="3494066" y="0"/>
                </a:lnTo>
                <a:lnTo>
                  <a:pt x="3494066" y="901953"/>
                </a:lnTo>
                <a:lnTo>
                  <a:pt x="0" y="9019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l="-68" r="-68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6" name="Google Shape;166;p4"/>
          <p:cNvSpPr/>
          <p:nvPr/>
        </p:nvSpPr>
        <p:spPr>
          <a:xfrm>
            <a:off x="14355842" y="9142188"/>
            <a:ext cx="3323671" cy="698084"/>
          </a:xfrm>
          <a:custGeom>
            <a:avLst/>
            <a:gdLst/>
            <a:ahLst/>
            <a:cxnLst/>
            <a:rect l="l" t="t" r="r" b="b"/>
            <a:pathLst>
              <a:path w="3323671" h="698084" extrusionOk="0">
                <a:moveTo>
                  <a:pt x="0" y="0"/>
                </a:moveTo>
                <a:lnTo>
                  <a:pt x="3323671" y="0"/>
                </a:lnTo>
                <a:lnTo>
                  <a:pt x="3323671" y="698084"/>
                </a:lnTo>
                <a:lnTo>
                  <a:pt x="0" y="6980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l="-1715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7" name="Google Shape;167;p4"/>
          <p:cNvSpPr txBox="1"/>
          <p:nvPr/>
        </p:nvSpPr>
        <p:spPr>
          <a:xfrm>
            <a:off x="6719190" y="660888"/>
            <a:ext cx="10686382" cy="3028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4800" dirty="0" err="1">
                <a:solidFill>
                  <a:srgbClr val="A76CAC"/>
                </a:solidFill>
              </a:rPr>
              <a:t>Exercises</a:t>
            </a:r>
            <a:endParaRPr lang="nl-NL" sz="4800" dirty="0">
              <a:solidFill>
                <a:srgbClr val="A76CAC"/>
              </a:solidFill>
            </a:endParaRPr>
          </a:p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nl-NL" sz="4800" dirty="0">
              <a:solidFill>
                <a:srgbClr val="A76CA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4000" dirty="0" err="1">
                <a:solidFill>
                  <a:srgbClr val="A76CAC"/>
                </a:solidFill>
              </a:rPr>
              <a:t>Passive</a:t>
            </a:r>
            <a:r>
              <a:rPr lang="nl-NL" sz="4000" dirty="0">
                <a:solidFill>
                  <a:srgbClr val="A76CAC"/>
                </a:solidFill>
              </a:rPr>
              <a:t> / Active </a:t>
            </a:r>
            <a:r>
              <a:rPr lang="nl-NL" sz="4000" dirty="0" err="1">
                <a:solidFill>
                  <a:srgbClr val="A76CAC"/>
                </a:solidFill>
              </a:rPr>
              <a:t>language</a:t>
            </a:r>
            <a:r>
              <a:rPr lang="nl-NL" sz="4000" dirty="0">
                <a:solidFill>
                  <a:srgbClr val="A76CAC"/>
                </a:solidFill>
              </a:rPr>
              <a:t> </a:t>
            </a:r>
            <a:r>
              <a:rPr lang="nl-NL" sz="4000" dirty="0" err="1">
                <a:solidFill>
                  <a:srgbClr val="A76CAC"/>
                </a:solidFill>
              </a:rPr>
              <a:t>acquisition</a:t>
            </a:r>
            <a:endParaRPr lang="nl-NL" sz="4000" dirty="0">
              <a:solidFill>
                <a:srgbClr val="A76CA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71" name="Google Shape;171;p4"/>
          <p:cNvSpPr/>
          <p:nvPr/>
        </p:nvSpPr>
        <p:spPr>
          <a:xfrm>
            <a:off x="-253610" y="4231088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 extrusionOk="0">
                <a:moveTo>
                  <a:pt x="0" y="0"/>
                </a:moveTo>
                <a:lnTo>
                  <a:pt x="5710442" y="0"/>
                </a:lnTo>
                <a:lnTo>
                  <a:pt x="5710442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72" name="Google Shape;172;p4"/>
          <p:cNvSpPr/>
          <p:nvPr/>
        </p:nvSpPr>
        <p:spPr>
          <a:xfrm>
            <a:off x="4724952" y="9165531"/>
            <a:ext cx="2193249" cy="970463"/>
          </a:xfrm>
          <a:custGeom>
            <a:avLst/>
            <a:gdLst/>
            <a:ahLst/>
            <a:cxnLst/>
            <a:rect l="l" t="t" r="r" b="b"/>
            <a:pathLst>
              <a:path w="2193249" h="970463" extrusionOk="0">
                <a:moveTo>
                  <a:pt x="0" y="0"/>
                </a:moveTo>
                <a:lnTo>
                  <a:pt x="2193249" y="0"/>
                </a:lnTo>
                <a:lnTo>
                  <a:pt x="2193249" y="970463"/>
                </a:lnTo>
                <a:lnTo>
                  <a:pt x="0" y="9704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73" name="Google Shape;173;p4"/>
          <p:cNvSpPr/>
          <p:nvPr/>
        </p:nvSpPr>
        <p:spPr>
          <a:xfrm>
            <a:off x="560423" y="9142188"/>
            <a:ext cx="3348979" cy="856718"/>
          </a:xfrm>
          <a:custGeom>
            <a:avLst/>
            <a:gdLst/>
            <a:ahLst/>
            <a:cxnLst/>
            <a:rect l="l" t="t" r="r" b="b"/>
            <a:pathLst>
              <a:path w="3348979" h="856718" extrusionOk="0">
                <a:moveTo>
                  <a:pt x="0" y="0"/>
                </a:moveTo>
                <a:lnTo>
                  <a:pt x="3348979" y="0"/>
                </a:lnTo>
                <a:lnTo>
                  <a:pt x="3348979" y="856718"/>
                </a:lnTo>
                <a:lnTo>
                  <a:pt x="0" y="8567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9405409"/>
      </p:ext>
    </p:extLst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4"/>
          <p:cNvSpPr/>
          <p:nvPr/>
        </p:nvSpPr>
        <p:spPr>
          <a:xfrm rot="5400000">
            <a:off x="10744" y="3845067"/>
            <a:ext cx="11061467" cy="3318440"/>
          </a:xfrm>
          <a:custGeom>
            <a:avLst/>
            <a:gdLst/>
            <a:ahLst/>
            <a:cxnLst/>
            <a:rect l="l" t="t" r="r" b="b"/>
            <a:pathLst>
              <a:path w="11061467" h="3318440" extrusionOk="0">
                <a:moveTo>
                  <a:pt x="0" y="0"/>
                </a:moveTo>
                <a:lnTo>
                  <a:pt x="11061467" y="0"/>
                </a:lnTo>
                <a:lnTo>
                  <a:pt x="11061467" y="3318440"/>
                </a:lnTo>
                <a:lnTo>
                  <a:pt x="0" y="33184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grpSp>
        <p:nvGrpSpPr>
          <p:cNvPr id="157" name="Google Shape;157;p4"/>
          <p:cNvGrpSpPr/>
          <p:nvPr/>
        </p:nvGrpSpPr>
        <p:grpSpPr>
          <a:xfrm>
            <a:off x="0" y="-180826"/>
            <a:ext cx="5356858" cy="8740039"/>
            <a:chOff x="0" y="-47625"/>
            <a:chExt cx="1410860" cy="2301903"/>
          </a:xfrm>
        </p:grpSpPr>
        <p:sp>
          <p:nvSpPr>
            <p:cNvPr id="158" name="Google Shape;158;p4"/>
            <p:cNvSpPr/>
            <p:nvPr/>
          </p:nvSpPr>
          <p:spPr>
            <a:xfrm>
              <a:off x="0" y="0"/>
              <a:ext cx="1410860" cy="2254278"/>
            </a:xfrm>
            <a:custGeom>
              <a:avLst/>
              <a:gdLst/>
              <a:ahLst/>
              <a:cxnLst/>
              <a:rect l="l" t="t" r="r" b="b"/>
              <a:pathLst>
                <a:path w="1410860" h="2254278" extrusionOk="0">
                  <a:moveTo>
                    <a:pt x="0" y="0"/>
                  </a:moveTo>
                  <a:lnTo>
                    <a:pt x="1410860" y="0"/>
                  </a:lnTo>
                  <a:lnTo>
                    <a:pt x="1410860" y="2254278"/>
                  </a:lnTo>
                  <a:lnTo>
                    <a:pt x="0" y="2254278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59" name="Google Shape;159;p4"/>
            <p:cNvSpPr txBox="1"/>
            <p:nvPr/>
          </p:nvSpPr>
          <p:spPr>
            <a:xfrm>
              <a:off x="0" y="-47625"/>
              <a:ext cx="1410860" cy="23019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0" name="Google Shape;160;p4"/>
          <p:cNvSpPr/>
          <p:nvPr/>
        </p:nvSpPr>
        <p:spPr>
          <a:xfrm>
            <a:off x="14816710" y="115092"/>
            <a:ext cx="3368139" cy="913608"/>
          </a:xfrm>
          <a:custGeom>
            <a:avLst/>
            <a:gdLst/>
            <a:ahLst/>
            <a:cxnLst/>
            <a:rect l="l" t="t" r="r" b="b"/>
            <a:pathLst>
              <a:path w="3368139" h="913608" extrusionOk="0">
                <a:moveTo>
                  <a:pt x="0" y="0"/>
                </a:moveTo>
                <a:lnTo>
                  <a:pt x="3368139" y="0"/>
                </a:lnTo>
                <a:lnTo>
                  <a:pt x="3368139" y="913608"/>
                </a:lnTo>
                <a:lnTo>
                  <a:pt x="0" y="913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1" name="Google Shape;161;p4"/>
          <p:cNvSpPr/>
          <p:nvPr/>
        </p:nvSpPr>
        <p:spPr>
          <a:xfrm>
            <a:off x="-1123967" y="8585658"/>
            <a:ext cx="20145389" cy="2061415"/>
          </a:xfrm>
          <a:custGeom>
            <a:avLst/>
            <a:gdLst/>
            <a:ahLst/>
            <a:cxnLst/>
            <a:rect l="l" t="t" r="r" b="b"/>
            <a:pathLst>
              <a:path w="19722584" h="2018150" extrusionOk="0">
                <a:moveTo>
                  <a:pt x="19722584" y="0"/>
                </a:moveTo>
                <a:lnTo>
                  <a:pt x="0" y="0"/>
                </a:lnTo>
                <a:lnTo>
                  <a:pt x="0" y="2018150"/>
                </a:lnTo>
                <a:lnTo>
                  <a:pt x="19722584" y="2018150"/>
                </a:lnTo>
                <a:lnTo>
                  <a:pt x="19722584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2" name="Google Shape;162;p4"/>
          <p:cNvSpPr/>
          <p:nvPr/>
        </p:nvSpPr>
        <p:spPr>
          <a:xfrm>
            <a:off x="0" y="8532439"/>
            <a:ext cx="18400830" cy="53548"/>
          </a:xfrm>
          <a:custGeom>
            <a:avLst/>
            <a:gdLst/>
            <a:ahLst/>
            <a:cxnLst/>
            <a:rect l="l" t="t" r="r" b="b"/>
            <a:pathLst>
              <a:path w="18400830" h="53548" extrusionOk="0">
                <a:moveTo>
                  <a:pt x="0" y="0"/>
                </a:moveTo>
                <a:lnTo>
                  <a:pt x="18400830" y="0"/>
                </a:lnTo>
                <a:lnTo>
                  <a:pt x="18400830" y="53548"/>
                </a:lnTo>
                <a:lnTo>
                  <a:pt x="0" y="535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3" name="Google Shape;163;p4"/>
          <p:cNvSpPr/>
          <p:nvPr/>
        </p:nvSpPr>
        <p:spPr>
          <a:xfrm>
            <a:off x="0" y="8585658"/>
            <a:ext cx="18287783" cy="1701108"/>
          </a:xfrm>
          <a:custGeom>
            <a:avLst/>
            <a:gdLst/>
            <a:ahLst/>
            <a:cxnLst/>
            <a:rect l="l" t="t" r="r" b="b"/>
            <a:pathLst>
              <a:path w="17903966" h="1665405" extrusionOk="0">
                <a:moveTo>
                  <a:pt x="17903966" y="0"/>
                </a:moveTo>
                <a:lnTo>
                  <a:pt x="0" y="0"/>
                </a:lnTo>
                <a:lnTo>
                  <a:pt x="0" y="1665405"/>
                </a:lnTo>
                <a:lnTo>
                  <a:pt x="17903966" y="1665405"/>
                </a:lnTo>
                <a:lnTo>
                  <a:pt x="17903966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4" name="Google Shape;164;p4"/>
          <p:cNvSpPr/>
          <p:nvPr/>
        </p:nvSpPr>
        <p:spPr>
          <a:xfrm>
            <a:off x="7733752" y="9254879"/>
            <a:ext cx="1730472" cy="723257"/>
          </a:xfrm>
          <a:custGeom>
            <a:avLst/>
            <a:gdLst/>
            <a:ahLst/>
            <a:cxnLst/>
            <a:rect l="l" t="t" r="r" b="b"/>
            <a:pathLst>
              <a:path w="1730472" h="723257" extrusionOk="0">
                <a:moveTo>
                  <a:pt x="0" y="0"/>
                </a:moveTo>
                <a:lnTo>
                  <a:pt x="1730472" y="0"/>
                </a:lnTo>
                <a:lnTo>
                  <a:pt x="1730472" y="723257"/>
                </a:lnTo>
                <a:lnTo>
                  <a:pt x="0" y="7232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t="-431" b="-430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5" name="Google Shape;165;p4"/>
          <p:cNvSpPr/>
          <p:nvPr/>
        </p:nvSpPr>
        <p:spPr>
          <a:xfrm>
            <a:off x="10315348" y="9165531"/>
            <a:ext cx="3494066" cy="901953"/>
          </a:xfrm>
          <a:custGeom>
            <a:avLst/>
            <a:gdLst/>
            <a:ahLst/>
            <a:cxnLst/>
            <a:rect l="l" t="t" r="r" b="b"/>
            <a:pathLst>
              <a:path w="3494066" h="901953" extrusionOk="0">
                <a:moveTo>
                  <a:pt x="0" y="0"/>
                </a:moveTo>
                <a:lnTo>
                  <a:pt x="3494066" y="0"/>
                </a:lnTo>
                <a:lnTo>
                  <a:pt x="3494066" y="901953"/>
                </a:lnTo>
                <a:lnTo>
                  <a:pt x="0" y="9019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l="-68" r="-68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6" name="Google Shape;166;p4"/>
          <p:cNvSpPr/>
          <p:nvPr/>
        </p:nvSpPr>
        <p:spPr>
          <a:xfrm>
            <a:off x="14355842" y="9142188"/>
            <a:ext cx="3323671" cy="698084"/>
          </a:xfrm>
          <a:custGeom>
            <a:avLst/>
            <a:gdLst/>
            <a:ahLst/>
            <a:cxnLst/>
            <a:rect l="l" t="t" r="r" b="b"/>
            <a:pathLst>
              <a:path w="3323671" h="698084" extrusionOk="0">
                <a:moveTo>
                  <a:pt x="0" y="0"/>
                </a:moveTo>
                <a:lnTo>
                  <a:pt x="3323671" y="0"/>
                </a:lnTo>
                <a:lnTo>
                  <a:pt x="3323671" y="698084"/>
                </a:lnTo>
                <a:lnTo>
                  <a:pt x="0" y="6980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l="-1715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7" name="Google Shape;167;p4"/>
          <p:cNvSpPr txBox="1"/>
          <p:nvPr/>
        </p:nvSpPr>
        <p:spPr>
          <a:xfrm>
            <a:off x="6719190" y="660888"/>
            <a:ext cx="10686382" cy="14034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4800" dirty="0" err="1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To</a:t>
            </a:r>
            <a:r>
              <a:rPr lang="nl-NL" sz="4800" dirty="0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 do list</a:t>
            </a:r>
          </a:p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71" name="Google Shape;171;p4"/>
          <p:cNvSpPr/>
          <p:nvPr/>
        </p:nvSpPr>
        <p:spPr>
          <a:xfrm>
            <a:off x="-253610" y="4231088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 extrusionOk="0">
                <a:moveTo>
                  <a:pt x="0" y="0"/>
                </a:moveTo>
                <a:lnTo>
                  <a:pt x="5710442" y="0"/>
                </a:lnTo>
                <a:lnTo>
                  <a:pt x="5710442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72" name="Google Shape;172;p4"/>
          <p:cNvSpPr/>
          <p:nvPr/>
        </p:nvSpPr>
        <p:spPr>
          <a:xfrm>
            <a:off x="4724952" y="9165531"/>
            <a:ext cx="2193249" cy="970463"/>
          </a:xfrm>
          <a:custGeom>
            <a:avLst/>
            <a:gdLst/>
            <a:ahLst/>
            <a:cxnLst/>
            <a:rect l="l" t="t" r="r" b="b"/>
            <a:pathLst>
              <a:path w="2193249" h="970463" extrusionOk="0">
                <a:moveTo>
                  <a:pt x="0" y="0"/>
                </a:moveTo>
                <a:lnTo>
                  <a:pt x="2193249" y="0"/>
                </a:lnTo>
                <a:lnTo>
                  <a:pt x="2193249" y="970463"/>
                </a:lnTo>
                <a:lnTo>
                  <a:pt x="0" y="9704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73" name="Google Shape;173;p4"/>
          <p:cNvSpPr/>
          <p:nvPr/>
        </p:nvSpPr>
        <p:spPr>
          <a:xfrm>
            <a:off x="560423" y="9142188"/>
            <a:ext cx="3348979" cy="856718"/>
          </a:xfrm>
          <a:custGeom>
            <a:avLst/>
            <a:gdLst/>
            <a:ahLst/>
            <a:cxnLst/>
            <a:rect l="l" t="t" r="r" b="b"/>
            <a:pathLst>
              <a:path w="3348979" h="856718" extrusionOk="0">
                <a:moveTo>
                  <a:pt x="0" y="0"/>
                </a:moveTo>
                <a:lnTo>
                  <a:pt x="3348979" y="0"/>
                </a:lnTo>
                <a:lnTo>
                  <a:pt x="3348979" y="856718"/>
                </a:lnTo>
                <a:lnTo>
                  <a:pt x="0" y="8567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24015699"/>
      </p:ext>
    </p:extLst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>
          <a:extLst>
            <a:ext uri="{FF2B5EF4-FFF2-40B4-BE49-F238E27FC236}">
              <a16:creationId xmlns:a16="http://schemas.microsoft.com/office/drawing/2014/main" id="{DAFACE60-AC69-AD73-1A4A-05B1418F9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4">
            <a:extLst>
              <a:ext uri="{FF2B5EF4-FFF2-40B4-BE49-F238E27FC236}">
                <a16:creationId xmlns:a16="http://schemas.microsoft.com/office/drawing/2014/main" id="{56BBD19E-6662-369F-AB6B-4EE06C01EDC4}"/>
              </a:ext>
            </a:extLst>
          </p:cNvPr>
          <p:cNvSpPr/>
          <p:nvPr/>
        </p:nvSpPr>
        <p:spPr>
          <a:xfrm rot="5400000">
            <a:off x="10744" y="3845067"/>
            <a:ext cx="11061467" cy="3318440"/>
          </a:xfrm>
          <a:custGeom>
            <a:avLst/>
            <a:gdLst/>
            <a:ahLst/>
            <a:cxnLst/>
            <a:rect l="l" t="t" r="r" b="b"/>
            <a:pathLst>
              <a:path w="11061467" h="3318440" extrusionOk="0">
                <a:moveTo>
                  <a:pt x="0" y="0"/>
                </a:moveTo>
                <a:lnTo>
                  <a:pt x="11061467" y="0"/>
                </a:lnTo>
                <a:lnTo>
                  <a:pt x="11061467" y="3318440"/>
                </a:lnTo>
                <a:lnTo>
                  <a:pt x="0" y="33184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grpSp>
        <p:nvGrpSpPr>
          <p:cNvPr id="157" name="Google Shape;157;p4">
            <a:extLst>
              <a:ext uri="{FF2B5EF4-FFF2-40B4-BE49-F238E27FC236}">
                <a16:creationId xmlns:a16="http://schemas.microsoft.com/office/drawing/2014/main" id="{F20754A3-0602-011D-AF66-C2B25A8824FC}"/>
              </a:ext>
            </a:extLst>
          </p:cNvPr>
          <p:cNvGrpSpPr/>
          <p:nvPr/>
        </p:nvGrpSpPr>
        <p:grpSpPr>
          <a:xfrm>
            <a:off x="0" y="-180826"/>
            <a:ext cx="5356858" cy="8740039"/>
            <a:chOff x="0" y="-47625"/>
            <a:chExt cx="1410860" cy="2301903"/>
          </a:xfrm>
        </p:grpSpPr>
        <p:sp>
          <p:nvSpPr>
            <p:cNvPr id="158" name="Google Shape;158;p4">
              <a:extLst>
                <a:ext uri="{FF2B5EF4-FFF2-40B4-BE49-F238E27FC236}">
                  <a16:creationId xmlns:a16="http://schemas.microsoft.com/office/drawing/2014/main" id="{AC03C331-907B-5E54-F335-833B271757E2}"/>
                </a:ext>
              </a:extLst>
            </p:cNvPr>
            <p:cNvSpPr/>
            <p:nvPr/>
          </p:nvSpPr>
          <p:spPr>
            <a:xfrm>
              <a:off x="0" y="0"/>
              <a:ext cx="1410860" cy="2254278"/>
            </a:xfrm>
            <a:custGeom>
              <a:avLst/>
              <a:gdLst/>
              <a:ahLst/>
              <a:cxnLst/>
              <a:rect l="l" t="t" r="r" b="b"/>
              <a:pathLst>
                <a:path w="1410860" h="2254278" extrusionOk="0">
                  <a:moveTo>
                    <a:pt x="0" y="0"/>
                  </a:moveTo>
                  <a:lnTo>
                    <a:pt x="1410860" y="0"/>
                  </a:lnTo>
                  <a:lnTo>
                    <a:pt x="1410860" y="2254278"/>
                  </a:lnTo>
                  <a:lnTo>
                    <a:pt x="0" y="2254278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59" name="Google Shape;159;p4">
              <a:extLst>
                <a:ext uri="{FF2B5EF4-FFF2-40B4-BE49-F238E27FC236}">
                  <a16:creationId xmlns:a16="http://schemas.microsoft.com/office/drawing/2014/main" id="{968FFFC8-0E10-F4BA-EBDA-BF34EB4FE02B}"/>
                </a:ext>
              </a:extLst>
            </p:cNvPr>
            <p:cNvSpPr txBox="1"/>
            <p:nvPr/>
          </p:nvSpPr>
          <p:spPr>
            <a:xfrm>
              <a:off x="0" y="-47625"/>
              <a:ext cx="1410860" cy="23019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0" name="Google Shape;160;p4">
            <a:extLst>
              <a:ext uri="{FF2B5EF4-FFF2-40B4-BE49-F238E27FC236}">
                <a16:creationId xmlns:a16="http://schemas.microsoft.com/office/drawing/2014/main" id="{C1A3AC04-F21A-6AF7-A86E-9B7A920CE31E}"/>
              </a:ext>
            </a:extLst>
          </p:cNvPr>
          <p:cNvSpPr/>
          <p:nvPr/>
        </p:nvSpPr>
        <p:spPr>
          <a:xfrm>
            <a:off x="14816710" y="115092"/>
            <a:ext cx="3368139" cy="913608"/>
          </a:xfrm>
          <a:custGeom>
            <a:avLst/>
            <a:gdLst/>
            <a:ahLst/>
            <a:cxnLst/>
            <a:rect l="l" t="t" r="r" b="b"/>
            <a:pathLst>
              <a:path w="3368139" h="913608" extrusionOk="0">
                <a:moveTo>
                  <a:pt x="0" y="0"/>
                </a:moveTo>
                <a:lnTo>
                  <a:pt x="3368139" y="0"/>
                </a:lnTo>
                <a:lnTo>
                  <a:pt x="3368139" y="913608"/>
                </a:lnTo>
                <a:lnTo>
                  <a:pt x="0" y="913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1" name="Google Shape;161;p4">
            <a:extLst>
              <a:ext uri="{FF2B5EF4-FFF2-40B4-BE49-F238E27FC236}">
                <a16:creationId xmlns:a16="http://schemas.microsoft.com/office/drawing/2014/main" id="{D1180AE3-9B8C-D000-BA64-7B33EDFA1C9E}"/>
              </a:ext>
            </a:extLst>
          </p:cNvPr>
          <p:cNvSpPr/>
          <p:nvPr/>
        </p:nvSpPr>
        <p:spPr>
          <a:xfrm>
            <a:off x="-1123967" y="8585658"/>
            <a:ext cx="20145389" cy="2061415"/>
          </a:xfrm>
          <a:custGeom>
            <a:avLst/>
            <a:gdLst/>
            <a:ahLst/>
            <a:cxnLst/>
            <a:rect l="l" t="t" r="r" b="b"/>
            <a:pathLst>
              <a:path w="19722584" h="2018150" extrusionOk="0">
                <a:moveTo>
                  <a:pt x="19722584" y="0"/>
                </a:moveTo>
                <a:lnTo>
                  <a:pt x="0" y="0"/>
                </a:lnTo>
                <a:lnTo>
                  <a:pt x="0" y="2018150"/>
                </a:lnTo>
                <a:lnTo>
                  <a:pt x="19722584" y="2018150"/>
                </a:lnTo>
                <a:lnTo>
                  <a:pt x="19722584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2" name="Google Shape;162;p4">
            <a:extLst>
              <a:ext uri="{FF2B5EF4-FFF2-40B4-BE49-F238E27FC236}">
                <a16:creationId xmlns:a16="http://schemas.microsoft.com/office/drawing/2014/main" id="{7B18DD57-1E9B-B29B-D45A-604B9ABC474D}"/>
              </a:ext>
            </a:extLst>
          </p:cNvPr>
          <p:cNvSpPr/>
          <p:nvPr/>
        </p:nvSpPr>
        <p:spPr>
          <a:xfrm>
            <a:off x="0" y="8532439"/>
            <a:ext cx="18400830" cy="53548"/>
          </a:xfrm>
          <a:custGeom>
            <a:avLst/>
            <a:gdLst/>
            <a:ahLst/>
            <a:cxnLst/>
            <a:rect l="l" t="t" r="r" b="b"/>
            <a:pathLst>
              <a:path w="18400830" h="53548" extrusionOk="0">
                <a:moveTo>
                  <a:pt x="0" y="0"/>
                </a:moveTo>
                <a:lnTo>
                  <a:pt x="18400830" y="0"/>
                </a:lnTo>
                <a:lnTo>
                  <a:pt x="18400830" y="53548"/>
                </a:lnTo>
                <a:lnTo>
                  <a:pt x="0" y="535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3" name="Google Shape;163;p4">
            <a:extLst>
              <a:ext uri="{FF2B5EF4-FFF2-40B4-BE49-F238E27FC236}">
                <a16:creationId xmlns:a16="http://schemas.microsoft.com/office/drawing/2014/main" id="{142D61C9-CE85-C277-EF2B-A0A08C1E4AE3}"/>
              </a:ext>
            </a:extLst>
          </p:cNvPr>
          <p:cNvSpPr/>
          <p:nvPr/>
        </p:nvSpPr>
        <p:spPr>
          <a:xfrm>
            <a:off x="0" y="8585658"/>
            <a:ext cx="18287783" cy="1701108"/>
          </a:xfrm>
          <a:custGeom>
            <a:avLst/>
            <a:gdLst/>
            <a:ahLst/>
            <a:cxnLst/>
            <a:rect l="l" t="t" r="r" b="b"/>
            <a:pathLst>
              <a:path w="17903966" h="1665405" extrusionOk="0">
                <a:moveTo>
                  <a:pt x="17903966" y="0"/>
                </a:moveTo>
                <a:lnTo>
                  <a:pt x="0" y="0"/>
                </a:lnTo>
                <a:lnTo>
                  <a:pt x="0" y="1665405"/>
                </a:lnTo>
                <a:lnTo>
                  <a:pt x="17903966" y="1665405"/>
                </a:lnTo>
                <a:lnTo>
                  <a:pt x="17903966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4" name="Google Shape;164;p4">
            <a:extLst>
              <a:ext uri="{FF2B5EF4-FFF2-40B4-BE49-F238E27FC236}">
                <a16:creationId xmlns:a16="http://schemas.microsoft.com/office/drawing/2014/main" id="{68A67FC4-90A4-1229-C95C-A33763CF0111}"/>
              </a:ext>
            </a:extLst>
          </p:cNvPr>
          <p:cNvSpPr/>
          <p:nvPr/>
        </p:nvSpPr>
        <p:spPr>
          <a:xfrm>
            <a:off x="7733752" y="9254879"/>
            <a:ext cx="1730472" cy="723257"/>
          </a:xfrm>
          <a:custGeom>
            <a:avLst/>
            <a:gdLst/>
            <a:ahLst/>
            <a:cxnLst/>
            <a:rect l="l" t="t" r="r" b="b"/>
            <a:pathLst>
              <a:path w="1730472" h="723257" extrusionOk="0">
                <a:moveTo>
                  <a:pt x="0" y="0"/>
                </a:moveTo>
                <a:lnTo>
                  <a:pt x="1730472" y="0"/>
                </a:lnTo>
                <a:lnTo>
                  <a:pt x="1730472" y="723257"/>
                </a:lnTo>
                <a:lnTo>
                  <a:pt x="0" y="7232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t="-431" b="-430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5" name="Google Shape;165;p4">
            <a:extLst>
              <a:ext uri="{FF2B5EF4-FFF2-40B4-BE49-F238E27FC236}">
                <a16:creationId xmlns:a16="http://schemas.microsoft.com/office/drawing/2014/main" id="{8E97A514-CED4-E84B-4E14-9355C61ADBF3}"/>
              </a:ext>
            </a:extLst>
          </p:cNvPr>
          <p:cNvSpPr/>
          <p:nvPr/>
        </p:nvSpPr>
        <p:spPr>
          <a:xfrm>
            <a:off x="10315348" y="9165531"/>
            <a:ext cx="3494066" cy="901953"/>
          </a:xfrm>
          <a:custGeom>
            <a:avLst/>
            <a:gdLst/>
            <a:ahLst/>
            <a:cxnLst/>
            <a:rect l="l" t="t" r="r" b="b"/>
            <a:pathLst>
              <a:path w="3494066" h="901953" extrusionOk="0">
                <a:moveTo>
                  <a:pt x="0" y="0"/>
                </a:moveTo>
                <a:lnTo>
                  <a:pt x="3494066" y="0"/>
                </a:lnTo>
                <a:lnTo>
                  <a:pt x="3494066" y="901953"/>
                </a:lnTo>
                <a:lnTo>
                  <a:pt x="0" y="9019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l="-68" r="-68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6" name="Google Shape;166;p4">
            <a:extLst>
              <a:ext uri="{FF2B5EF4-FFF2-40B4-BE49-F238E27FC236}">
                <a16:creationId xmlns:a16="http://schemas.microsoft.com/office/drawing/2014/main" id="{048C5566-7E58-55D9-1A45-F335253EA3F3}"/>
              </a:ext>
            </a:extLst>
          </p:cNvPr>
          <p:cNvSpPr/>
          <p:nvPr/>
        </p:nvSpPr>
        <p:spPr>
          <a:xfrm>
            <a:off x="14355842" y="9142188"/>
            <a:ext cx="3323671" cy="698084"/>
          </a:xfrm>
          <a:custGeom>
            <a:avLst/>
            <a:gdLst/>
            <a:ahLst/>
            <a:cxnLst/>
            <a:rect l="l" t="t" r="r" b="b"/>
            <a:pathLst>
              <a:path w="3323671" h="698084" extrusionOk="0">
                <a:moveTo>
                  <a:pt x="0" y="0"/>
                </a:moveTo>
                <a:lnTo>
                  <a:pt x="3323671" y="0"/>
                </a:lnTo>
                <a:lnTo>
                  <a:pt x="3323671" y="698084"/>
                </a:lnTo>
                <a:lnTo>
                  <a:pt x="0" y="6980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l="-1715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7" name="Google Shape;167;p4">
            <a:extLst>
              <a:ext uri="{FF2B5EF4-FFF2-40B4-BE49-F238E27FC236}">
                <a16:creationId xmlns:a16="http://schemas.microsoft.com/office/drawing/2014/main" id="{C0BAB9CD-AC8D-FD83-1AE6-8AFCA45AD46B}"/>
              </a:ext>
            </a:extLst>
          </p:cNvPr>
          <p:cNvSpPr txBox="1"/>
          <p:nvPr/>
        </p:nvSpPr>
        <p:spPr>
          <a:xfrm>
            <a:off x="6719190" y="660888"/>
            <a:ext cx="10686382" cy="9159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4800" dirty="0" err="1">
                <a:solidFill>
                  <a:srgbClr val="A76CAC"/>
                </a:solidFill>
              </a:rPr>
              <a:t>After</a:t>
            </a:r>
            <a:r>
              <a:rPr lang="nl-NL" sz="4800" dirty="0">
                <a:solidFill>
                  <a:srgbClr val="A76CAC"/>
                </a:solidFill>
              </a:rPr>
              <a:t> </a:t>
            </a:r>
            <a:r>
              <a:rPr lang="nl-NL" sz="4800" dirty="0" err="1">
                <a:solidFill>
                  <a:srgbClr val="A76CAC"/>
                </a:solidFill>
              </a:rPr>
              <a:t>today</a:t>
            </a:r>
            <a:r>
              <a:rPr lang="nl-NL" sz="4800" dirty="0">
                <a:solidFill>
                  <a:srgbClr val="A76CAC"/>
                </a:solidFill>
              </a:rPr>
              <a:t>….</a:t>
            </a:r>
          </a:p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3600" dirty="0" err="1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Develop</a:t>
            </a:r>
            <a:r>
              <a:rPr lang="nl-NL" sz="3600" dirty="0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nl-NL" sz="3600" dirty="0" err="1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lesso</a:t>
            </a:r>
            <a:r>
              <a:rPr lang="nl-NL" sz="3600" dirty="0" err="1">
                <a:solidFill>
                  <a:srgbClr val="A76CAC"/>
                </a:solidFill>
              </a:rPr>
              <a:t>ns</a:t>
            </a:r>
            <a:r>
              <a:rPr lang="nl-NL" sz="3600" dirty="0">
                <a:solidFill>
                  <a:srgbClr val="A76CAC"/>
                </a:solidFill>
              </a:rPr>
              <a:t> (20 weeks) </a:t>
            </a:r>
          </a:p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nl-NL" sz="3600" dirty="0">
              <a:solidFill>
                <a:srgbClr val="A76CA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3600" dirty="0" err="1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Try</a:t>
            </a:r>
            <a:r>
              <a:rPr lang="nl-NL" sz="3600" dirty="0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 out – </a:t>
            </a:r>
            <a:r>
              <a:rPr lang="nl-NL" sz="3600" dirty="0" err="1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starting</a:t>
            </a:r>
            <a:r>
              <a:rPr lang="nl-NL" sz="3600" dirty="0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nl-NL" sz="3600" dirty="0" err="1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January</a:t>
            </a:r>
            <a:r>
              <a:rPr lang="nl-NL" sz="3600" dirty="0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 2025</a:t>
            </a:r>
          </a:p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nl-NL" sz="3600" dirty="0">
              <a:solidFill>
                <a:srgbClr val="A76CAC"/>
              </a:solidFill>
            </a:endParaRPr>
          </a:p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3600" dirty="0">
                <a:solidFill>
                  <a:srgbClr val="A76CAC"/>
                </a:solidFill>
              </a:rPr>
              <a:t>Teacher training </a:t>
            </a:r>
            <a:r>
              <a:rPr lang="nl-NL" sz="3600" dirty="0" err="1">
                <a:solidFill>
                  <a:srgbClr val="A76CAC"/>
                </a:solidFill>
              </a:rPr>
              <a:t>CoVaT</a:t>
            </a:r>
            <a:r>
              <a:rPr lang="nl-NL" sz="3600" dirty="0">
                <a:solidFill>
                  <a:srgbClr val="A76CAC"/>
                </a:solidFill>
              </a:rPr>
              <a:t> &amp; Language </a:t>
            </a:r>
            <a:r>
              <a:rPr lang="nl-NL" sz="3600" dirty="0" err="1">
                <a:solidFill>
                  <a:srgbClr val="A76CAC"/>
                </a:solidFill>
              </a:rPr>
              <a:t>programme</a:t>
            </a:r>
            <a:r>
              <a:rPr lang="nl-NL" sz="3600" dirty="0">
                <a:solidFill>
                  <a:srgbClr val="A76CAC"/>
                </a:solidFill>
              </a:rPr>
              <a:t> </a:t>
            </a:r>
          </a:p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nl-NL" sz="3600" dirty="0">
              <a:solidFill>
                <a:srgbClr val="A76CA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3600" dirty="0" err="1">
                <a:solidFill>
                  <a:srgbClr val="A76CAC"/>
                </a:solidFill>
              </a:rPr>
              <a:t>CoVaT</a:t>
            </a:r>
            <a:endParaRPr lang="nl-NL" sz="3600" dirty="0">
              <a:solidFill>
                <a:srgbClr val="A76CAC"/>
              </a:solidFill>
            </a:endParaRPr>
          </a:p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nl-NL" sz="3600" dirty="0">
              <a:solidFill>
                <a:srgbClr val="A76CAC"/>
              </a:solidFill>
            </a:endParaRPr>
          </a:p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3600" dirty="0" err="1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Intervention</a:t>
            </a:r>
            <a:r>
              <a:rPr lang="nl-NL" sz="3600" dirty="0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nl-NL" sz="3600" dirty="0" err="1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autumn</a:t>
            </a:r>
            <a:r>
              <a:rPr lang="nl-NL" sz="3600" dirty="0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/winter 2025</a:t>
            </a:r>
          </a:p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nl-NL" sz="4800" dirty="0">
              <a:solidFill>
                <a:srgbClr val="A76CAC"/>
              </a:solidFill>
            </a:endParaRPr>
          </a:p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nl-NL" sz="4800" dirty="0">
              <a:solidFill>
                <a:srgbClr val="A76CA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71" name="Google Shape;171;p4">
            <a:extLst>
              <a:ext uri="{FF2B5EF4-FFF2-40B4-BE49-F238E27FC236}">
                <a16:creationId xmlns:a16="http://schemas.microsoft.com/office/drawing/2014/main" id="{21D2A4A4-5040-3B49-00F1-B6FC7439A1C5}"/>
              </a:ext>
            </a:extLst>
          </p:cNvPr>
          <p:cNvSpPr/>
          <p:nvPr/>
        </p:nvSpPr>
        <p:spPr>
          <a:xfrm>
            <a:off x="-253610" y="4231088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 extrusionOk="0">
                <a:moveTo>
                  <a:pt x="0" y="0"/>
                </a:moveTo>
                <a:lnTo>
                  <a:pt x="5710442" y="0"/>
                </a:lnTo>
                <a:lnTo>
                  <a:pt x="5710442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72" name="Google Shape;172;p4">
            <a:extLst>
              <a:ext uri="{FF2B5EF4-FFF2-40B4-BE49-F238E27FC236}">
                <a16:creationId xmlns:a16="http://schemas.microsoft.com/office/drawing/2014/main" id="{6DFE47A1-0C65-05B3-AD03-373BF94BA4F4}"/>
              </a:ext>
            </a:extLst>
          </p:cNvPr>
          <p:cNvSpPr/>
          <p:nvPr/>
        </p:nvSpPr>
        <p:spPr>
          <a:xfrm>
            <a:off x="4724952" y="9165531"/>
            <a:ext cx="2193249" cy="970463"/>
          </a:xfrm>
          <a:custGeom>
            <a:avLst/>
            <a:gdLst/>
            <a:ahLst/>
            <a:cxnLst/>
            <a:rect l="l" t="t" r="r" b="b"/>
            <a:pathLst>
              <a:path w="2193249" h="970463" extrusionOk="0">
                <a:moveTo>
                  <a:pt x="0" y="0"/>
                </a:moveTo>
                <a:lnTo>
                  <a:pt x="2193249" y="0"/>
                </a:lnTo>
                <a:lnTo>
                  <a:pt x="2193249" y="970463"/>
                </a:lnTo>
                <a:lnTo>
                  <a:pt x="0" y="9704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73" name="Google Shape;173;p4">
            <a:extLst>
              <a:ext uri="{FF2B5EF4-FFF2-40B4-BE49-F238E27FC236}">
                <a16:creationId xmlns:a16="http://schemas.microsoft.com/office/drawing/2014/main" id="{79C7CABC-A7CB-C448-C188-92D41B22355F}"/>
              </a:ext>
            </a:extLst>
          </p:cNvPr>
          <p:cNvSpPr/>
          <p:nvPr/>
        </p:nvSpPr>
        <p:spPr>
          <a:xfrm>
            <a:off x="560423" y="9142188"/>
            <a:ext cx="3348979" cy="856718"/>
          </a:xfrm>
          <a:custGeom>
            <a:avLst/>
            <a:gdLst/>
            <a:ahLst/>
            <a:cxnLst/>
            <a:rect l="l" t="t" r="r" b="b"/>
            <a:pathLst>
              <a:path w="3348979" h="856718" extrusionOk="0">
                <a:moveTo>
                  <a:pt x="0" y="0"/>
                </a:moveTo>
                <a:lnTo>
                  <a:pt x="3348979" y="0"/>
                </a:lnTo>
                <a:lnTo>
                  <a:pt x="3348979" y="856718"/>
                </a:lnTo>
                <a:lnTo>
                  <a:pt x="0" y="8567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27387033"/>
      </p:ext>
    </p:extLst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>
          <a:extLst>
            <a:ext uri="{FF2B5EF4-FFF2-40B4-BE49-F238E27FC236}">
              <a16:creationId xmlns:a16="http://schemas.microsoft.com/office/drawing/2014/main" id="{E8A95281-8EBF-6DA4-A901-D2F2BCC7F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4">
            <a:extLst>
              <a:ext uri="{FF2B5EF4-FFF2-40B4-BE49-F238E27FC236}">
                <a16:creationId xmlns:a16="http://schemas.microsoft.com/office/drawing/2014/main" id="{B61720F6-837D-3BFA-65A9-F6FE2330B1AF}"/>
              </a:ext>
            </a:extLst>
          </p:cNvPr>
          <p:cNvSpPr/>
          <p:nvPr/>
        </p:nvSpPr>
        <p:spPr>
          <a:xfrm rot="5400000">
            <a:off x="10744" y="3845067"/>
            <a:ext cx="11061467" cy="3318440"/>
          </a:xfrm>
          <a:custGeom>
            <a:avLst/>
            <a:gdLst/>
            <a:ahLst/>
            <a:cxnLst/>
            <a:rect l="l" t="t" r="r" b="b"/>
            <a:pathLst>
              <a:path w="11061467" h="3318440" extrusionOk="0">
                <a:moveTo>
                  <a:pt x="0" y="0"/>
                </a:moveTo>
                <a:lnTo>
                  <a:pt x="11061467" y="0"/>
                </a:lnTo>
                <a:lnTo>
                  <a:pt x="11061467" y="3318440"/>
                </a:lnTo>
                <a:lnTo>
                  <a:pt x="0" y="33184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grpSp>
        <p:nvGrpSpPr>
          <p:cNvPr id="157" name="Google Shape;157;p4">
            <a:extLst>
              <a:ext uri="{FF2B5EF4-FFF2-40B4-BE49-F238E27FC236}">
                <a16:creationId xmlns:a16="http://schemas.microsoft.com/office/drawing/2014/main" id="{0D8E9E2A-B33C-579B-1DDC-27114890757E}"/>
              </a:ext>
            </a:extLst>
          </p:cNvPr>
          <p:cNvGrpSpPr/>
          <p:nvPr/>
        </p:nvGrpSpPr>
        <p:grpSpPr>
          <a:xfrm>
            <a:off x="0" y="-180826"/>
            <a:ext cx="5356858" cy="8740039"/>
            <a:chOff x="0" y="-47625"/>
            <a:chExt cx="1410860" cy="2301903"/>
          </a:xfrm>
        </p:grpSpPr>
        <p:sp>
          <p:nvSpPr>
            <p:cNvPr id="158" name="Google Shape;158;p4">
              <a:extLst>
                <a:ext uri="{FF2B5EF4-FFF2-40B4-BE49-F238E27FC236}">
                  <a16:creationId xmlns:a16="http://schemas.microsoft.com/office/drawing/2014/main" id="{E1AB6843-914C-B57D-362D-B913CBB08A7A}"/>
                </a:ext>
              </a:extLst>
            </p:cNvPr>
            <p:cNvSpPr/>
            <p:nvPr/>
          </p:nvSpPr>
          <p:spPr>
            <a:xfrm>
              <a:off x="0" y="0"/>
              <a:ext cx="1410860" cy="2254278"/>
            </a:xfrm>
            <a:custGeom>
              <a:avLst/>
              <a:gdLst/>
              <a:ahLst/>
              <a:cxnLst/>
              <a:rect l="l" t="t" r="r" b="b"/>
              <a:pathLst>
                <a:path w="1410860" h="2254278" extrusionOk="0">
                  <a:moveTo>
                    <a:pt x="0" y="0"/>
                  </a:moveTo>
                  <a:lnTo>
                    <a:pt x="1410860" y="0"/>
                  </a:lnTo>
                  <a:lnTo>
                    <a:pt x="1410860" y="2254278"/>
                  </a:lnTo>
                  <a:lnTo>
                    <a:pt x="0" y="2254278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59" name="Google Shape;159;p4">
              <a:extLst>
                <a:ext uri="{FF2B5EF4-FFF2-40B4-BE49-F238E27FC236}">
                  <a16:creationId xmlns:a16="http://schemas.microsoft.com/office/drawing/2014/main" id="{B5B31375-76B3-2098-8206-1B9114329F9E}"/>
                </a:ext>
              </a:extLst>
            </p:cNvPr>
            <p:cNvSpPr txBox="1"/>
            <p:nvPr/>
          </p:nvSpPr>
          <p:spPr>
            <a:xfrm>
              <a:off x="0" y="-47625"/>
              <a:ext cx="1410860" cy="23019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0" name="Google Shape;160;p4">
            <a:extLst>
              <a:ext uri="{FF2B5EF4-FFF2-40B4-BE49-F238E27FC236}">
                <a16:creationId xmlns:a16="http://schemas.microsoft.com/office/drawing/2014/main" id="{8233F33B-1697-60E2-9D59-E9708CFDE3A3}"/>
              </a:ext>
            </a:extLst>
          </p:cNvPr>
          <p:cNvSpPr/>
          <p:nvPr/>
        </p:nvSpPr>
        <p:spPr>
          <a:xfrm>
            <a:off x="14816710" y="115092"/>
            <a:ext cx="3368139" cy="913608"/>
          </a:xfrm>
          <a:custGeom>
            <a:avLst/>
            <a:gdLst/>
            <a:ahLst/>
            <a:cxnLst/>
            <a:rect l="l" t="t" r="r" b="b"/>
            <a:pathLst>
              <a:path w="3368139" h="913608" extrusionOk="0">
                <a:moveTo>
                  <a:pt x="0" y="0"/>
                </a:moveTo>
                <a:lnTo>
                  <a:pt x="3368139" y="0"/>
                </a:lnTo>
                <a:lnTo>
                  <a:pt x="3368139" y="913608"/>
                </a:lnTo>
                <a:lnTo>
                  <a:pt x="0" y="913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1" name="Google Shape;161;p4">
            <a:extLst>
              <a:ext uri="{FF2B5EF4-FFF2-40B4-BE49-F238E27FC236}">
                <a16:creationId xmlns:a16="http://schemas.microsoft.com/office/drawing/2014/main" id="{1CD90D5C-6D63-D815-D8F7-BF8F0DF6AA43}"/>
              </a:ext>
            </a:extLst>
          </p:cNvPr>
          <p:cNvSpPr/>
          <p:nvPr/>
        </p:nvSpPr>
        <p:spPr>
          <a:xfrm>
            <a:off x="-1123967" y="8585658"/>
            <a:ext cx="20145389" cy="2061415"/>
          </a:xfrm>
          <a:custGeom>
            <a:avLst/>
            <a:gdLst/>
            <a:ahLst/>
            <a:cxnLst/>
            <a:rect l="l" t="t" r="r" b="b"/>
            <a:pathLst>
              <a:path w="19722584" h="2018150" extrusionOk="0">
                <a:moveTo>
                  <a:pt x="19722584" y="0"/>
                </a:moveTo>
                <a:lnTo>
                  <a:pt x="0" y="0"/>
                </a:lnTo>
                <a:lnTo>
                  <a:pt x="0" y="2018150"/>
                </a:lnTo>
                <a:lnTo>
                  <a:pt x="19722584" y="2018150"/>
                </a:lnTo>
                <a:lnTo>
                  <a:pt x="19722584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2" name="Google Shape;162;p4">
            <a:extLst>
              <a:ext uri="{FF2B5EF4-FFF2-40B4-BE49-F238E27FC236}">
                <a16:creationId xmlns:a16="http://schemas.microsoft.com/office/drawing/2014/main" id="{DF5508E3-E4B0-66A2-8B9C-D0BF31A4690C}"/>
              </a:ext>
            </a:extLst>
          </p:cNvPr>
          <p:cNvSpPr/>
          <p:nvPr/>
        </p:nvSpPr>
        <p:spPr>
          <a:xfrm>
            <a:off x="0" y="8532439"/>
            <a:ext cx="18400830" cy="53548"/>
          </a:xfrm>
          <a:custGeom>
            <a:avLst/>
            <a:gdLst/>
            <a:ahLst/>
            <a:cxnLst/>
            <a:rect l="l" t="t" r="r" b="b"/>
            <a:pathLst>
              <a:path w="18400830" h="53548" extrusionOk="0">
                <a:moveTo>
                  <a:pt x="0" y="0"/>
                </a:moveTo>
                <a:lnTo>
                  <a:pt x="18400830" y="0"/>
                </a:lnTo>
                <a:lnTo>
                  <a:pt x="18400830" y="53548"/>
                </a:lnTo>
                <a:lnTo>
                  <a:pt x="0" y="535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3" name="Google Shape;163;p4">
            <a:extLst>
              <a:ext uri="{FF2B5EF4-FFF2-40B4-BE49-F238E27FC236}">
                <a16:creationId xmlns:a16="http://schemas.microsoft.com/office/drawing/2014/main" id="{E8EFCE14-8D26-E5DE-6E79-0BB6EFDEDCEE}"/>
              </a:ext>
            </a:extLst>
          </p:cNvPr>
          <p:cNvSpPr/>
          <p:nvPr/>
        </p:nvSpPr>
        <p:spPr>
          <a:xfrm>
            <a:off x="0" y="8585658"/>
            <a:ext cx="18287783" cy="1701108"/>
          </a:xfrm>
          <a:custGeom>
            <a:avLst/>
            <a:gdLst/>
            <a:ahLst/>
            <a:cxnLst/>
            <a:rect l="l" t="t" r="r" b="b"/>
            <a:pathLst>
              <a:path w="17903966" h="1665405" extrusionOk="0">
                <a:moveTo>
                  <a:pt x="17903966" y="0"/>
                </a:moveTo>
                <a:lnTo>
                  <a:pt x="0" y="0"/>
                </a:lnTo>
                <a:lnTo>
                  <a:pt x="0" y="1665405"/>
                </a:lnTo>
                <a:lnTo>
                  <a:pt x="17903966" y="1665405"/>
                </a:lnTo>
                <a:lnTo>
                  <a:pt x="17903966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4" name="Google Shape;164;p4">
            <a:extLst>
              <a:ext uri="{FF2B5EF4-FFF2-40B4-BE49-F238E27FC236}">
                <a16:creationId xmlns:a16="http://schemas.microsoft.com/office/drawing/2014/main" id="{36AE4B2E-9D75-0198-669C-72479084157B}"/>
              </a:ext>
            </a:extLst>
          </p:cNvPr>
          <p:cNvSpPr/>
          <p:nvPr/>
        </p:nvSpPr>
        <p:spPr>
          <a:xfrm>
            <a:off x="7733752" y="9254879"/>
            <a:ext cx="1730472" cy="723257"/>
          </a:xfrm>
          <a:custGeom>
            <a:avLst/>
            <a:gdLst/>
            <a:ahLst/>
            <a:cxnLst/>
            <a:rect l="l" t="t" r="r" b="b"/>
            <a:pathLst>
              <a:path w="1730472" h="723257" extrusionOk="0">
                <a:moveTo>
                  <a:pt x="0" y="0"/>
                </a:moveTo>
                <a:lnTo>
                  <a:pt x="1730472" y="0"/>
                </a:lnTo>
                <a:lnTo>
                  <a:pt x="1730472" y="723257"/>
                </a:lnTo>
                <a:lnTo>
                  <a:pt x="0" y="7232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t="-431" b="-430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5" name="Google Shape;165;p4">
            <a:extLst>
              <a:ext uri="{FF2B5EF4-FFF2-40B4-BE49-F238E27FC236}">
                <a16:creationId xmlns:a16="http://schemas.microsoft.com/office/drawing/2014/main" id="{A9631B0B-13BF-DF0E-3C27-FBD54C29819D}"/>
              </a:ext>
            </a:extLst>
          </p:cNvPr>
          <p:cNvSpPr/>
          <p:nvPr/>
        </p:nvSpPr>
        <p:spPr>
          <a:xfrm>
            <a:off x="10315348" y="9165531"/>
            <a:ext cx="3494066" cy="901953"/>
          </a:xfrm>
          <a:custGeom>
            <a:avLst/>
            <a:gdLst/>
            <a:ahLst/>
            <a:cxnLst/>
            <a:rect l="l" t="t" r="r" b="b"/>
            <a:pathLst>
              <a:path w="3494066" h="901953" extrusionOk="0">
                <a:moveTo>
                  <a:pt x="0" y="0"/>
                </a:moveTo>
                <a:lnTo>
                  <a:pt x="3494066" y="0"/>
                </a:lnTo>
                <a:lnTo>
                  <a:pt x="3494066" y="901953"/>
                </a:lnTo>
                <a:lnTo>
                  <a:pt x="0" y="9019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l="-68" r="-68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6" name="Google Shape;166;p4">
            <a:extLst>
              <a:ext uri="{FF2B5EF4-FFF2-40B4-BE49-F238E27FC236}">
                <a16:creationId xmlns:a16="http://schemas.microsoft.com/office/drawing/2014/main" id="{59F9E0BD-8F3A-87F9-277A-13A93B0392BD}"/>
              </a:ext>
            </a:extLst>
          </p:cNvPr>
          <p:cNvSpPr/>
          <p:nvPr/>
        </p:nvSpPr>
        <p:spPr>
          <a:xfrm>
            <a:off x="14355842" y="9142188"/>
            <a:ext cx="3323671" cy="698084"/>
          </a:xfrm>
          <a:custGeom>
            <a:avLst/>
            <a:gdLst/>
            <a:ahLst/>
            <a:cxnLst/>
            <a:rect l="l" t="t" r="r" b="b"/>
            <a:pathLst>
              <a:path w="3323671" h="698084" extrusionOk="0">
                <a:moveTo>
                  <a:pt x="0" y="0"/>
                </a:moveTo>
                <a:lnTo>
                  <a:pt x="3323671" y="0"/>
                </a:lnTo>
                <a:lnTo>
                  <a:pt x="3323671" y="698084"/>
                </a:lnTo>
                <a:lnTo>
                  <a:pt x="0" y="6980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l="-1715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7" name="Google Shape;167;p4">
            <a:extLst>
              <a:ext uri="{FF2B5EF4-FFF2-40B4-BE49-F238E27FC236}">
                <a16:creationId xmlns:a16="http://schemas.microsoft.com/office/drawing/2014/main" id="{99BBDAE7-2F58-7FD3-84A7-6226CCE56ADD}"/>
              </a:ext>
            </a:extLst>
          </p:cNvPr>
          <p:cNvSpPr txBox="1"/>
          <p:nvPr/>
        </p:nvSpPr>
        <p:spPr>
          <a:xfrm>
            <a:off x="6719190" y="660888"/>
            <a:ext cx="10686382" cy="3767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4800" dirty="0" err="1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Prepare</a:t>
            </a:r>
            <a:r>
              <a:rPr lang="nl-NL" sz="4800" dirty="0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nl-NL" sz="4800" dirty="0" err="1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your</a:t>
            </a:r>
            <a:r>
              <a:rPr lang="nl-NL" sz="4800" dirty="0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 pitch</a:t>
            </a:r>
          </a:p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nl-NL" sz="4800" dirty="0">
              <a:solidFill>
                <a:srgbClr val="A76CAC"/>
              </a:solidFill>
            </a:endParaRPr>
          </a:p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4000" dirty="0" err="1">
                <a:solidFill>
                  <a:srgbClr val="A76CAC"/>
                </a:solidFill>
              </a:rPr>
              <a:t>What</a:t>
            </a:r>
            <a:r>
              <a:rPr lang="nl-NL" sz="4000" dirty="0">
                <a:solidFill>
                  <a:srgbClr val="A76CAC"/>
                </a:solidFill>
              </a:rPr>
              <a:t> have we </a:t>
            </a:r>
            <a:r>
              <a:rPr lang="nl-NL" sz="4000" dirty="0" err="1">
                <a:solidFill>
                  <a:srgbClr val="A76CAC"/>
                </a:solidFill>
              </a:rPr>
              <a:t>done</a:t>
            </a:r>
            <a:r>
              <a:rPr lang="nl-NL" sz="4000" dirty="0">
                <a:solidFill>
                  <a:srgbClr val="A76CAC"/>
                </a:solidFill>
              </a:rPr>
              <a:t> / </a:t>
            </a:r>
            <a:r>
              <a:rPr lang="nl-NL" sz="4000" dirty="0" err="1">
                <a:solidFill>
                  <a:srgbClr val="A76CAC"/>
                </a:solidFill>
              </a:rPr>
              <a:t>learned</a:t>
            </a:r>
            <a:r>
              <a:rPr lang="nl-NL" sz="4000" dirty="0">
                <a:solidFill>
                  <a:srgbClr val="A76CAC"/>
                </a:solidFill>
              </a:rPr>
              <a:t>?</a:t>
            </a:r>
          </a:p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4000" dirty="0" err="1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What</a:t>
            </a:r>
            <a:r>
              <a:rPr lang="nl-NL" sz="4000" dirty="0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 are </a:t>
            </a:r>
            <a:r>
              <a:rPr lang="nl-NL" sz="4000" dirty="0" err="1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you</a:t>
            </a:r>
            <a:r>
              <a:rPr lang="nl-NL" sz="4000" dirty="0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nl-NL" sz="4000" dirty="0" err="1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going</a:t>
            </a:r>
            <a:r>
              <a:rPr lang="nl-NL" sz="4000" dirty="0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nl-NL" sz="4000" dirty="0" err="1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to</a:t>
            </a:r>
            <a:r>
              <a:rPr lang="nl-NL" sz="4000" dirty="0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nl-NL" sz="4000" dirty="0" err="1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develop</a:t>
            </a:r>
            <a:r>
              <a:rPr lang="nl-NL" sz="4000" dirty="0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</a:p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71" name="Google Shape;171;p4">
            <a:extLst>
              <a:ext uri="{FF2B5EF4-FFF2-40B4-BE49-F238E27FC236}">
                <a16:creationId xmlns:a16="http://schemas.microsoft.com/office/drawing/2014/main" id="{7F92B8B0-F0F3-40FB-156C-27BCC560D422}"/>
              </a:ext>
            </a:extLst>
          </p:cNvPr>
          <p:cNvSpPr/>
          <p:nvPr/>
        </p:nvSpPr>
        <p:spPr>
          <a:xfrm>
            <a:off x="-253610" y="4231088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 extrusionOk="0">
                <a:moveTo>
                  <a:pt x="0" y="0"/>
                </a:moveTo>
                <a:lnTo>
                  <a:pt x="5710442" y="0"/>
                </a:lnTo>
                <a:lnTo>
                  <a:pt x="5710442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72" name="Google Shape;172;p4">
            <a:extLst>
              <a:ext uri="{FF2B5EF4-FFF2-40B4-BE49-F238E27FC236}">
                <a16:creationId xmlns:a16="http://schemas.microsoft.com/office/drawing/2014/main" id="{EC8ECA94-88AE-D62A-115F-041EF2346152}"/>
              </a:ext>
            </a:extLst>
          </p:cNvPr>
          <p:cNvSpPr/>
          <p:nvPr/>
        </p:nvSpPr>
        <p:spPr>
          <a:xfrm>
            <a:off x="4724952" y="9165531"/>
            <a:ext cx="2193249" cy="970463"/>
          </a:xfrm>
          <a:custGeom>
            <a:avLst/>
            <a:gdLst/>
            <a:ahLst/>
            <a:cxnLst/>
            <a:rect l="l" t="t" r="r" b="b"/>
            <a:pathLst>
              <a:path w="2193249" h="970463" extrusionOk="0">
                <a:moveTo>
                  <a:pt x="0" y="0"/>
                </a:moveTo>
                <a:lnTo>
                  <a:pt x="2193249" y="0"/>
                </a:lnTo>
                <a:lnTo>
                  <a:pt x="2193249" y="970463"/>
                </a:lnTo>
                <a:lnTo>
                  <a:pt x="0" y="9704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73" name="Google Shape;173;p4">
            <a:extLst>
              <a:ext uri="{FF2B5EF4-FFF2-40B4-BE49-F238E27FC236}">
                <a16:creationId xmlns:a16="http://schemas.microsoft.com/office/drawing/2014/main" id="{AF16DC37-8B7B-176B-0BFF-ADDAADB2DDB9}"/>
              </a:ext>
            </a:extLst>
          </p:cNvPr>
          <p:cNvSpPr/>
          <p:nvPr/>
        </p:nvSpPr>
        <p:spPr>
          <a:xfrm>
            <a:off x="560423" y="9142188"/>
            <a:ext cx="3348979" cy="856718"/>
          </a:xfrm>
          <a:custGeom>
            <a:avLst/>
            <a:gdLst/>
            <a:ahLst/>
            <a:cxnLst/>
            <a:rect l="l" t="t" r="r" b="b"/>
            <a:pathLst>
              <a:path w="3348979" h="856718" extrusionOk="0">
                <a:moveTo>
                  <a:pt x="0" y="0"/>
                </a:moveTo>
                <a:lnTo>
                  <a:pt x="3348979" y="0"/>
                </a:lnTo>
                <a:lnTo>
                  <a:pt x="3348979" y="856718"/>
                </a:lnTo>
                <a:lnTo>
                  <a:pt x="0" y="8567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0773097"/>
      </p:ext>
    </p:extLst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4"/>
          <p:cNvSpPr/>
          <p:nvPr/>
        </p:nvSpPr>
        <p:spPr>
          <a:xfrm rot="5400000">
            <a:off x="10744" y="3845067"/>
            <a:ext cx="11061467" cy="3318440"/>
          </a:xfrm>
          <a:custGeom>
            <a:avLst/>
            <a:gdLst/>
            <a:ahLst/>
            <a:cxnLst/>
            <a:rect l="l" t="t" r="r" b="b"/>
            <a:pathLst>
              <a:path w="11061467" h="3318440" extrusionOk="0">
                <a:moveTo>
                  <a:pt x="0" y="0"/>
                </a:moveTo>
                <a:lnTo>
                  <a:pt x="11061467" y="0"/>
                </a:lnTo>
                <a:lnTo>
                  <a:pt x="11061467" y="3318440"/>
                </a:lnTo>
                <a:lnTo>
                  <a:pt x="0" y="33184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grpSp>
        <p:nvGrpSpPr>
          <p:cNvPr id="157" name="Google Shape;157;p4"/>
          <p:cNvGrpSpPr/>
          <p:nvPr/>
        </p:nvGrpSpPr>
        <p:grpSpPr>
          <a:xfrm>
            <a:off x="0" y="-180826"/>
            <a:ext cx="5356858" cy="8740039"/>
            <a:chOff x="0" y="-47625"/>
            <a:chExt cx="1410860" cy="2301903"/>
          </a:xfrm>
        </p:grpSpPr>
        <p:sp>
          <p:nvSpPr>
            <p:cNvPr id="158" name="Google Shape;158;p4"/>
            <p:cNvSpPr/>
            <p:nvPr/>
          </p:nvSpPr>
          <p:spPr>
            <a:xfrm>
              <a:off x="0" y="0"/>
              <a:ext cx="1410860" cy="2254278"/>
            </a:xfrm>
            <a:custGeom>
              <a:avLst/>
              <a:gdLst/>
              <a:ahLst/>
              <a:cxnLst/>
              <a:rect l="l" t="t" r="r" b="b"/>
              <a:pathLst>
                <a:path w="1410860" h="2254278" extrusionOk="0">
                  <a:moveTo>
                    <a:pt x="0" y="0"/>
                  </a:moveTo>
                  <a:lnTo>
                    <a:pt x="1410860" y="0"/>
                  </a:lnTo>
                  <a:lnTo>
                    <a:pt x="1410860" y="2254278"/>
                  </a:lnTo>
                  <a:lnTo>
                    <a:pt x="0" y="2254278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59" name="Google Shape;159;p4"/>
            <p:cNvSpPr txBox="1"/>
            <p:nvPr/>
          </p:nvSpPr>
          <p:spPr>
            <a:xfrm>
              <a:off x="0" y="-47625"/>
              <a:ext cx="1410860" cy="23019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0" name="Google Shape;160;p4"/>
          <p:cNvSpPr/>
          <p:nvPr/>
        </p:nvSpPr>
        <p:spPr>
          <a:xfrm>
            <a:off x="14816710" y="115092"/>
            <a:ext cx="3368139" cy="913608"/>
          </a:xfrm>
          <a:custGeom>
            <a:avLst/>
            <a:gdLst/>
            <a:ahLst/>
            <a:cxnLst/>
            <a:rect l="l" t="t" r="r" b="b"/>
            <a:pathLst>
              <a:path w="3368139" h="913608" extrusionOk="0">
                <a:moveTo>
                  <a:pt x="0" y="0"/>
                </a:moveTo>
                <a:lnTo>
                  <a:pt x="3368139" y="0"/>
                </a:lnTo>
                <a:lnTo>
                  <a:pt x="3368139" y="913608"/>
                </a:lnTo>
                <a:lnTo>
                  <a:pt x="0" y="913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1" name="Google Shape;161;p4"/>
          <p:cNvSpPr/>
          <p:nvPr/>
        </p:nvSpPr>
        <p:spPr>
          <a:xfrm>
            <a:off x="-1123967" y="8585658"/>
            <a:ext cx="20145389" cy="2061415"/>
          </a:xfrm>
          <a:custGeom>
            <a:avLst/>
            <a:gdLst/>
            <a:ahLst/>
            <a:cxnLst/>
            <a:rect l="l" t="t" r="r" b="b"/>
            <a:pathLst>
              <a:path w="19722584" h="2018150" extrusionOk="0">
                <a:moveTo>
                  <a:pt x="19722584" y="0"/>
                </a:moveTo>
                <a:lnTo>
                  <a:pt x="0" y="0"/>
                </a:lnTo>
                <a:lnTo>
                  <a:pt x="0" y="2018150"/>
                </a:lnTo>
                <a:lnTo>
                  <a:pt x="19722584" y="2018150"/>
                </a:lnTo>
                <a:lnTo>
                  <a:pt x="19722584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2" name="Google Shape;162;p4"/>
          <p:cNvSpPr/>
          <p:nvPr/>
        </p:nvSpPr>
        <p:spPr>
          <a:xfrm>
            <a:off x="0" y="8532439"/>
            <a:ext cx="18400830" cy="53548"/>
          </a:xfrm>
          <a:custGeom>
            <a:avLst/>
            <a:gdLst/>
            <a:ahLst/>
            <a:cxnLst/>
            <a:rect l="l" t="t" r="r" b="b"/>
            <a:pathLst>
              <a:path w="18400830" h="53548" extrusionOk="0">
                <a:moveTo>
                  <a:pt x="0" y="0"/>
                </a:moveTo>
                <a:lnTo>
                  <a:pt x="18400830" y="0"/>
                </a:lnTo>
                <a:lnTo>
                  <a:pt x="18400830" y="53548"/>
                </a:lnTo>
                <a:lnTo>
                  <a:pt x="0" y="535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3" name="Google Shape;163;p4"/>
          <p:cNvSpPr/>
          <p:nvPr/>
        </p:nvSpPr>
        <p:spPr>
          <a:xfrm>
            <a:off x="0" y="8585658"/>
            <a:ext cx="18287783" cy="1701108"/>
          </a:xfrm>
          <a:custGeom>
            <a:avLst/>
            <a:gdLst/>
            <a:ahLst/>
            <a:cxnLst/>
            <a:rect l="l" t="t" r="r" b="b"/>
            <a:pathLst>
              <a:path w="17903966" h="1665405" extrusionOk="0">
                <a:moveTo>
                  <a:pt x="17903966" y="0"/>
                </a:moveTo>
                <a:lnTo>
                  <a:pt x="0" y="0"/>
                </a:lnTo>
                <a:lnTo>
                  <a:pt x="0" y="1665405"/>
                </a:lnTo>
                <a:lnTo>
                  <a:pt x="17903966" y="1665405"/>
                </a:lnTo>
                <a:lnTo>
                  <a:pt x="17903966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4" name="Google Shape;164;p4"/>
          <p:cNvSpPr/>
          <p:nvPr/>
        </p:nvSpPr>
        <p:spPr>
          <a:xfrm>
            <a:off x="7733752" y="9254879"/>
            <a:ext cx="1730472" cy="723257"/>
          </a:xfrm>
          <a:custGeom>
            <a:avLst/>
            <a:gdLst/>
            <a:ahLst/>
            <a:cxnLst/>
            <a:rect l="l" t="t" r="r" b="b"/>
            <a:pathLst>
              <a:path w="1730472" h="723257" extrusionOk="0">
                <a:moveTo>
                  <a:pt x="0" y="0"/>
                </a:moveTo>
                <a:lnTo>
                  <a:pt x="1730472" y="0"/>
                </a:lnTo>
                <a:lnTo>
                  <a:pt x="1730472" y="723257"/>
                </a:lnTo>
                <a:lnTo>
                  <a:pt x="0" y="7232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t="-431" b="-430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5" name="Google Shape;165;p4"/>
          <p:cNvSpPr/>
          <p:nvPr/>
        </p:nvSpPr>
        <p:spPr>
          <a:xfrm>
            <a:off x="10315348" y="9165531"/>
            <a:ext cx="3494066" cy="901953"/>
          </a:xfrm>
          <a:custGeom>
            <a:avLst/>
            <a:gdLst/>
            <a:ahLst/>
            <a:cxnLst/>
            <a:rect l="l" t="t" r="r" b="b"/>
            <a:pathLst>
              <a:path w="3494066" h="901953" extrusionOk="0">
                <a:moveTo>
                  <a:pt x="0" y="0"/>
                </a:moveTo>
                <a:lnTo>
                  <a:pt x="3494066" y="0"/>
                </a:lnTo>
                <a:lnTo>
                  <a:pt x="3494066" y="901953"/>
                </a:lnTo>
                <a:lnTo>
                  <a:pt x="0" y="9019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l="-68" r="-68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6" name="Google Shape;166;p4"/>
          <p:cNvSpPr/>
          <p:nvPr/>
        </p:nvSpPr>
        <p:spPr>
          <a:xfrm>
            <a:off x="14355842" y="9142188"/>
            <a:ext cx="3323671" cy="698084"/>
          </a:xfrm>
          <a:custGeom>
            <a:avLst/>
            <a:gdLst/>
            <a:ahLst/>
            <a:cxnLst/>
            <a:rect l="l" t="t" r="r" b="b"/>
            <a:pathLst>
              <a:path w="3323671" h="698084" extrusionOk="0">
                <a:moveTo>
                  <a:pt x="0" y="0"/>
                </a:moveTo>
                <a:lnTo>
                  <a:pt x="3323671" y="0"/>
                </a:lnTo>
                <a:lnTo>
                  <a:pt x="3323671" y="698084"/>
                </a:lnTo>
                <a:lnTo>
                  <a:pt x="0" y="6980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l="-1715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7" name="Google Shape;167;p4"/>
          <p:cNvSpPr txBox="1"/>
          <p:nvPr/>
        </p:nvSpPr>
        <p:spPr>
          <a:xfrm>
            <a:off x="6719190" y="660888"/>
            <a:ext cx="10686382" cy="3028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4800" dirty="0" err="1">
                <a:solidFill>
                  <a:srgbClr val="A76CAC"/>
                </a:solidFill>
              </a:rPr>
              <a:t>Goodbye</a:t>
            </a:r>
            <a:r>
              <a:rPr lang="nl-NL" sz="4800" dirty="0">
                <a:solidFill>
                  <a:srgbClr val="A76CAC"/>
                </a:solidFill>
              </a:rPr>
              <a:t>!</a:t>
            </a:r>
          </a:p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nl-NL" sz="4800" dirty="0">
              <a:solidFill>
                <a:srgbClr val="A76CA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Thank you so much for your efforts</a:t>
            </a:r>
            <a:r>
              <a:rPr lang="en-US" sz="400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!​</a:t>
            </a:r>
            <a:endParaRPr lang="nl-NL" sz="4000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71" name="Google Shape;171;p4"/>
          <p:cNvSpPr/>
          <p:nvPr/>
        </p:nvSpPr>
        <p:spPr>
          <a:xfrm>
            <a:off x="-253610" y="4231088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 extrusionOk="0">
                <a:moveTo>
                  <a:pt x="0" y="0"/>
                </a:moveTo>
                <a:lnTo>
                  <a:pt x="5710442" y="0"/>
                </a:lnTo>
                <a:lnTo>
                  <a:pt x="5710442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72" name="Google Shape;172;p4"/>
          <p:cNvSpPr/>
          <p:nvPr/>
        </p:nvSpPr>
        <p:spPr>
          <a:xfrm>
            <a:off x="4724952" y="9165531"/>
            <a:ext cx="2193249" cy="970463"/>
          </a:xfrm>
          <a:custGeom>
            <a:avLst/>
            <a:gdLst/>
            <a:ahLst/>
            <a:cxnLst/>
            <a:rect l="l" t="t" r="r" b="b"/>
            <a:pathLst>
              <a:path w="2193249" h="970463" extrusionOk="0">
                <a:moveTo>
                  <a:pt x="0" y="0"/>
                </a:moveTo>
                <a:lnTo>
                  <a:pt x="2193249" y="0"/>
                </a:lnTo>
                <a:lnTo>
                  <a:pt x="2193249" y="970463"/>
                </a:lnTo>
                <a:lnTo>
                  <a:pt x="0" y="9704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73" name="Google Shape;173;p4"/>
          <p:cNvSpPr/>
          <p:nvPr/>
        </p:nvSpPr>
        <p:spPr>
          <a:xfrm>
            <a:off x="560423" y="9142188"/>
            <a:ext cx="3348979" cy="856718"/>
          </a:xfrm>
          <a:custGeom>
            <a:avLst/>
            <a:gdLst/>
            <a:ahLst/>
            <a:cxnLst/>
            <a:rect l="l" t="t" r="r" b="b"/>
            <a:pathLst>
              <a:path w="3348979" h="856718" extrusionOk="0">
                <a:moveTo>
                  <a:pt x="0" y="0"/>
                </a:moveTo>
                <a:lnTo>
                  <a:pt x="3348979" y="0"/>
                </a:lnTo>
                <a:lnTo>
                  <a:pt x="3348979" y="856718"/>
                </a:lnTo>
                <a:lnTo>
                  <a:pt x="0" y="8567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7063726"/>
      </p:ext>
    </p:extLst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184</Words>
  <Application>Microsoft Office PowerPoint</Application>
  <PresentationFormat>Aangepast</PresentationFormat>
  <Paragraphs>50</Paragraphs>
  <Slides>8</Slides>
  <Notes>8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3" baseType="lpstr">
      <vt:lpstr>Calibri</vt:lpstr>
      <vt:lpstr>Wingdings</vt:lpstr>
      <vt:lpstr>Arial</vt:lpstr>
      <vt:lpstr>Montserrat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Lineke van Tricht</dc:creator>
  <cp:lastModifiedBy>Birgit Broekhoven</cp:lastModifiedBy>
  <cp:revision>8</cp:revision>
  <dcterms:created xsi:type="dcterms:W3CDTF">2006-08-16T00:00:00Z</dcterms:created>
  <dcterms:modified xsi:type="dcterms:W3CDTF">2026-07-22T12:23:26Z</dcterms:modified>
</cp:coreProperties>
</file>